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1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2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9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7.xml" ContentType="application/vnd.openxmlformats-officedocument.drawingml.chart+xml"/>
  <Override PartName="/ppt/notesSlides/notesSlide26.xml" ContentType="application/vnd.openxmlformats-officedocument.presentationml.notesSlid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1" r:id="rId3"/>
    <p:sldMasterId id="2147483744" r:id="rId4"/>
    <p:sldMasterId id="2147483827" r:id="rId5"/>
    <p:sldMasterId id="2147483872" r:id="rId6"/>
    <p:sldMasterId id="2147483925" r:id="rId7"/>
    <p:sldMasterId id="2147483942" r:id="rId8"/>
    <p:sldMasterId id="2147483950" r:id="rId9"/>
    <p:sldMasterId id="2147483957" r:id="rId10"/>
    <p:sldMasterId id="2147483966" r:id="rId11"/>
    <p:sldMasterId id="2147483977" r:id="rId12"/>
    <p:sldMasterId id="2147483988" r:id="rId13"/>
  </p:sldMasterIdLst>
  <p:notesMasterIdLst>
    <p:notesMasterId r:id="rId65"/>
  </p:notesMasterIdLst>
  <p:sldIdLst>
    <p:sldId id="765" r:id="rId14"/>
    <p:sldId id="1734" r:id="rId15"/>
    <p:sldId id="1735" r:id="rId16"/>
    <p:sldId id="1736" r:id="rId17"/>
    <p:sldId id="1766" r:id="rId18"/>
    <p:sldId id="1349" r:id="rId19"/>
    <p:sldId id="1568" r:id="rId20"/>
    <p:sldId id="1737" r:id="rId21"/>
    <p:sldId id="1738" r:id="rId22"/>
    <p:sldId id="1569" r:id="rId23"/>
    <p:sldId id="1740" r:id="rId24"/>
    <p:sldId id="1743" r:id="rId25"/>
    <p:sldId id="1744" r:id="rId26"/>
    <p:sldId id="1745" r:id="rId27"/>
    <p:sldId id="1769" r:id="rId28"/>
    <p:sldId id="1770" r:id="rId29"/>
    <p:sldId id="1771" r:id="rId30"/>
    <p:sldId id="1772" r:id="rId31"/>
    <p:sldId id="1773" r:id="rId32"/>
    <p:sldId id="1774" r:id="rId33"/>
    <p:sldId id="1775" r:id="rId34"/>
    <p:sldId id="1776" r:id="rId35"/>
    <p:sldId id="1777" r:id="rId36"/>
    <p:sldId id="1616" r:id="rId37"/>
    <p:sldId id="1590" r:id="rId38"/>
    <p:sldId id="1724" r:id="rId39"/>
    <p:sldId id="1637" r:id="rId40"/>
    <p:sldId id="1767" r:id="rId41"/>
    <p:sldId id="1768" r:id="rId42"/>
    <p:sldId id="1746" r:id="rId43"/>
    <p:sldId id="1747" r:id="rId44"/>
    <p:sldId id="1748" r:id="rId45"/>
    <p:sldId id="1750" r:id="rId46"/>
    <p:sldId id="1751" r:id="rId47"/>
    <p:sldId id="1753" r:id="rId48"/>
    <p:sldId id="1752" r:id="rId49"/>
    <p:sldId id="1754" r:id="rId50"/>
    <p:sldId id="1755" r:id="rId51"/>
    <p:sldId id="1756" r:id="rId52"/>
    <p:sldId id="1757" r:id="rId53"/>
    <p:sldId id="1758" r:id="rId54"/>
    <p:sldId id="1759" r:id="rId55"/>
    <p:sldId id="1760" r:id="rId56"/>
    <p:sldId id="1761" r:id="rId57"/>
    <p:sldId id="1778" r:id="rId58"/>
    <p:sldId id="1779" r:id="rId59"/>
    <p:sldId id="1728" r:id="rId60"/>
    <p:sldId id="1762" r:id="rId61"/>
    <p:sldId id="1763" r:id="rId62"/>
    <p:sldId id="1764" r:id="rId63"/>
    <p:sldId id="1765" r:id="rId6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983"/>
    <a:srgbClr val="D31145"/>
    <a:srgbClr val="E7F6EA"/>
    <a:srgbClr val="92D050"/>
    <a:srgbClr val="00CD61"/>
    <a:srgbClr val="F7E7E9"/>
    <a:srgbClr val="F26289"/>
    <a:srgbClr val="FF66FF"/>
    <a:srgbClr val="FF33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3721" autoAdjust="0"/>
  </p:normalViewPr>
  <p:slideViewPr>
    <p:cSldViewPr snapToGrid="0">
      <p:cViewPr varScale="1">
        <p:scale>
          <a:sx n="81" d="100"/>
          <a:sy n="81" d="100"/>
        </p:scale>
        <p:origin x="1206" y="96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slide" Target="slides/slide4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List_aplikace_Microsoft_Excel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List_aplikace_Microsoft_Excel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List_aplikace_Microsoft_Excel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51231934911546E-2"/>
          <c:y val="0.13807894736842105"/>
          <c:w val="0.91692139603581668"/>
          <c:h val="0.6577448830409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Sheet1!$A$93:$A$187</c:f>
              <c:numCache>
                <c:formatCode>m/d/yyyy</c:formatCode>
                <c:ptCount val="9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</c:numCache>
            </c:numRef>
          </c:cat>
          <c:val>
            <c:numRef>
              <c:f>Sheet1!$B$93:$B$187</c:f>
              <c:numCache>
                <c:formatCode>General</c:formatCode>
                <c:ptCount val="95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8256</c:v>
                </c:pt>
                <c:pt idx="16">
                  <c:v>7614</c:v>
                </c:pt>
                <c:pt idx="17">
                  <c:v>8836</c:v>
                </c:pt>
                <c:pt idx="18">
                  <c:v>5325</c:v>
                </c:pt>
                <c:pt idx="19">
                  <c:v>3401</c:v>
                </c:pt>
                <c:pt idx="20">
                  <c:v>7949</c:v>
                </c:pt>
                <c:pt idx="21">
                  <c:v>10910</c:v>
                </c:pt>
                <c:pt idx="22">
                  <c:v>14135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3780</c:v>
                </c:pt>
                <c:pt idx="27">
                  <c:v>10935</c:v>
                </c:pt>
                <c:pt idx="28">
                  <c:v>16465</c:v>
                </c:pt>
                <c:pt idx="29">
                  <c:v>17059</c:v>
                </c:pt>
                <c:pt idx="30">
                  <c:v>13306</c:v>
                </c:pt>
                <c:pt idx="31">
                  <c:v>3446</c:v>
                </c:pt>
                <c:pt idx="32">
                  <c:v>4984</c:v>
                </c:pt>
                <c:pt idx="33">
                  <c:v>6267</c:v>
                </c:pt>
                <c:pt idx="34">
                  <c:v>12951</c:v>
                </c:pt>
                <c:pt idx="35">
                  <c:v>17396</c:v>
                </c:pt>
                <c:pt idx="36">
                  <c:v>17766</c:v>
                </c:pt>
                <c:pt idx="37">
                  <c:v>14880</c:v>
                </c:pt>
                <c:pt idx="38">
                  <c:v>13099</c:v>
                </c:pt>
                <c:pt idx="39">
                  <c:v>8436</c:v>
                </c:pt>
                <c:pt idx="40">
                  <c:v>4311</c:v>
                </c:pt>
                <c:pt idx="41">
                  <c:v>9382</c:v>
                </c:pt>
                <c:pt idx="42">
                  <c:v>10804</c:v>
                </c:pt>
                <c:pt idx="43">
                  <c:v>10913</c:v>
                </c:pt>
                <c:pt idx="44">
                  <c:v>8086</c:v>
                </c:pt>
                <c:pt idx="45">
                  <c:v>9298</c:v>
                </c:pt>
                <c:pt idx="46">
                  <c:v>5239</c:v>
                </c:pt>
                <c:pt idx="47">
                  <c:v>2641</c:v>
                </c:pt>
                <c:pt idx="48">
                  <c:v>7667</c:v>
                </c:pt>
                <c:pt idx="49">
                  <c:v>9607</c:v>
                </c:pt>
                <c:pt idx="50">
                  <c:v>8214</c:v>
                </c:pt>
                <c:pt idx="51">
                  <c:v>7531</c:v>
                </c:pt>
                <c:pt idx="52">
                  <c:v>8464</c:v>
                </c:pt>
                <c:pt idx="53">
                  <c:v>4239</c:v>
                </c:pt>
                <c:pt idx="54">
                  <c:v>2394</c:v>
                </c:pt>
                <c:pt idx="55">
                  <c:v>6972</c:v>
                </c:pt>
                <c:pt idx="56">
                  <c:v>9194</c:v>
                </c:pt>
                <c:pt idx="57">
                  <c:v>8502</c:v>
                </c:pt>
                <c:pt idx="58">
                  <c:v>8007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7214</c:v>
                </c:pt>
                <c:pt idx="63">
                  <c:v>9148</c:v>
                </c:pt>
                <c:pt idx="64">
                  <c:v>9666</c:v>
                </c:pt>
                <c:pt idx="65">
                  <c:v>8106</c:v>
                </c:pt>
                <c:pt idx="66">
                  <c:v>8620</c:v>
                </c:pt>
                <c:pt idx="67">
                  <c:v>4820</c:v>
                </c:pt>
                <c:pt idx="68">
                  <c:v>2451</c:v>
                </c:pt>
                <c:pt idx="69">
                  <c:v>7779</c:v>
                </c:pt>
                <c:pt idx="70">
                  <c:v>10281</c:v>
                </c:pt>
                <c:pt idx="71">
                  <c:v>9536</c:v>
                </c:pt>
                <c:pt idx="72">
                  <c:v>9016</c:v>
                </c:pt>
                <c:pt idx="73">
                  <c:v>8827</c:v>
                </c:pt>
                <c:pt idx="74">
                  <c:v>5141</c:v>
                </c:pt>
                <c:pt idx="75">
                  <c:v>2880</c:v>
                </c:pt>
                <c:pt idx="76">
                  <c:v>8904</c:v>
                </c:pt>
                <c:pt idx="77">
                  <c:v>12603</c:v>
                </c:pt>
                <c:pt idx="78">
                  <c:v>10937</c:v>
                </c:pt>
                <c:pt idx="79">
                  <c:v>11700</c:v>
                </c:pt>
                <c:pt idx="80">
                  <c:v>11285</c:v>
                </c:pt>
                <c:pt idx="81">
                  <c:v>6774</c:v>
                </c:pt>
                <c:pt idx="82">
                  <c:v>4063</c:v>
                </c:pt>
                <c:pt idx="83">
                  <c:v>11402</c:v>
                </c:pt>
                <c:pt idx="84">
                  <c:v>15837</c:v>
                </c:pt>
                <c:pt idx="85">
                  <c:v>13789</c:v>
                </c:pt>
                <c:pt idx="86">
                  <c:v>14582</c:v>
                </c:pt>
                <c:pt idx="87">
                  <c:v>14765</c:v>
                </c:pt>
                <c:pt idx="88">
                  <c:v>7819</c:v>
                </c:pt>
                <c:pt idx="89">
                  <c:v>4583</c:v>
                </c:pt>
                <c:pt idx="90">
                  <c:v>12314</c:v>
                </c:pt>
                <c:pt idx="91">
                  <c:v>16769</c:v>
                </c:pt>
                <c:pt idx="92">
                  <c:v>15223</c:v>
                </c:pt>
                <c:pt idx="93">
                  <c:v>14554</c:v>
                </c:pt>
                <c:pt idx="94">
                  <c:v>13074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6-40BF-820C-488D15CC7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24901576"/>
        <c:axId val="524901968"/>
      </c:barChart>
      <c:dateAx>
        <c:axId val="5249015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968"/>
        <c:crosses val="autoZero"/>
        <c:auto val="1"/>
        <c:lblOffset val="100"/>
        <c:baseTimeUnit val="days"/>
        <c:majorUnit val="2"/>
        <c:majorTimeUnit val="days"/>
      </c:dateAx>
      <c:valAx>
        <c:axId val="524901968"/>
        <c:scaling>
          <c:orientation val="minMax"/>
          <c:max val="22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57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2430.9246159088248</c:v>
                </c:pt>
                <c:pt idx="1">
                  <c:v>2164.1598566502862</c:v>
                </c:pt>
                <c:pt idx="2">
                  <c:v>2146.3000795798762</c:v>
                </c:pt>
                <c:pt idx="3">
                  <c:v>1982.3518832438554</c:v>
                </c:pt>
                <c:pt idx="4">
                  <c:v>1976.3799048885485</c:v>
                </c:pt>
                <c:pt idx="5">
                  <c:v>1929.262075124482</c:v>
                </c:pt>
                <c:pt idx="6">
                  <c:v>1563.6476585481719</c:v>
                </c:pt>
                <c:pt idx="7">
                  <c:v>1505.6517631885172</c:v>
                </c:pt>
                <c:pt idx="8">
                  <c:v>1289.8958674580761</c:v>
                </c:pt>
                <c:pt idx="9">
                  <c:v>1101.4363387581595</c:v>
                </c:pt>
                <c:pt idx="10">
                  <c:v>1079.4153934874159</c:v>
                </c:pt>
                <c:pt idx="11">
                  <c:v>1077.5060718495604</c:v>
                </c:pt>
                <c:pt idx="12">
                  <c:v>932.66441156847054</c:v>
                </c:pt>
                <c:pt idx="13">
                  <c:v>764.73466024667198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30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81-45FE-8824-AD9CB6C393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D73-42AF-BF4C-1FCF5EC28AE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3-42AF-BF4C-1FCF5EC28AE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73-42AF-BF4C-1FCF5EC28AE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D73-42AF-BF4C-1FCF5EC28AE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53-4FD9-845E-069EA6468A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253-4FD9-845E-069EA6468AD0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6E1-4504-87AF-F40AD3F6B4C8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663.41430476544156</c:v>
                </c:pt>
                <c:pt idx="1">
                  <c:v>523.32095975561674</c:v>
                </c:pt>
                <c:pt idx="2">
                  <c:v>452.77767186487188</c:v>
                </c:pt>
                <c:pt idx="3">
                  <c:v>435.07588532883631</c:v>
                </c:pt>
                <c:pt idx="4">
                  <c:v>349.93547569848545</c:v>
                </c:pt>
                <c:pt idx="5">
                  <c:v>286.84260215252482</c:v>
                </c:pt>
                <c:pt idx="6">
                  <c:v>281.0822434356545</c:v>
                </c:pt>
                <c:pt idx="7">
                  <c:v>264.07173465143489</c:v>
                </c:pt>
                <c:pt idx="8">
                  <c:v>242.64341580950997</c:v>
                </c:pt>
                <c:pt idx="9">
                  <c:v>236.5037698029974</c:v>
                </c:pt>
                <c:pt idx="10">
                  <c:v>211.63040371975183</c:v>
                </c:pt>
                <c:pt idx="11">
                  <c:v>205.06835611870622</c:v>
                </c:pt>
                <c:pt idx="12">
                  <c:v>115.90794557366007</c:v>
                </c:pt>
                <c:pt idx="13">
                  <c:v>-31.35035290329688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8C81-45FE-8824-AD9CB6C39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1000"/>
          <c:min val="-20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434-42CC-BA1D-999B4C9D79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A65-49CB-8D83-5382A8C8812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EA65-49CB-8D83-5382A8C8812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A65-49CB-8D83-5382A8C8812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029-49B2-AB23-8CE7F8B21B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3029-49B2-AB23-8CE7F8B21BBC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353-4E8F-8DC1-33CE97D24E04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15A-405B-A3D4-C6895EB697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387.4136970576817</c:v>
                </c:pt>
                <c:pt idx="1">
                  <c:v>369.87071388420463</c:v>
                </c:pt>
                <c:pt idx="2">
                  <c:v>319.25082473129726</c:v>
                </c:pt>
                <c:pt idx="3">
                  <c:v>298.35665535516819</c:v>
                </c:pt>
                <c:pt idx="4">
                  <c:v>250.97182306882326</c:v>
                </c:pt>
                <c:pt idx="5">
                  <c:v>222.7154387878137</c:v>
                </c:pt>
                <c:pt idx="6">
                  <c:v>205.06669504067474</c:v>
                </c:pt>
                <c:pt idx="7">
                  <c:v>193.63884346991176</c:v>
                </c:pt>
                <c:pt idx="8">
                  <c:v>159.21973991330441</c:v>
                </c:pt>
                <c:pt idx="9">
                  <c:v>159.10898965791569</c:v>
                </c:pt>
                <c:pt idx="10">
                  <c:v>154.98689386785452</c:v>
                </c:pt>
                <c:pt idx="11">
                  <c:v>141.31519578654274</c:v>
                </c:pt>
                <c:pt idx="12">
                  <c:v>23.724591386278689</c:v>
                </c:pt>
                <c:pt idx="13">
                  <c:v>-36.956156559717783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800"/>
          <c:min val="-8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2086.3430203258858</c:v>
                </c:pt>
                <c:pt idx="1">
                  <c:v>1705.8019210317527</c:v>
                </c:pt>
                <c:pt idx="2">
                  <c:v>1508.2061666991467</c:v>
                </c:pt>
                <c:pt idx="3">
                  <c:v>1446.9821176650016</c:v>
                </c:pt>
                <c:pt idx="4">
                  <c:v>1380.5508712759977</c:v>
                </c:pt>
                <c:pt idx="5">
                  <c:v>1250.1088600178925</c:v>
                </c:pt>
                <c:pt idx="6">
                  <c:v>1184.3579615521851</c:v>
                </c:pt>
                <c:pt idx="7">
                  <c:v>1033.2761522917278</c:v>
                </c:pt>
                <c:pt idx="8">
                  <c:v>942.31670135395632</c:v>
                </c:pt>
                <c:pt idx="9">
                  <c:v>798.01897834224849</c:v>
                </c:pt>
                <c:pt idx="10">
                  <c:v>797.377926648006</c:v>
                </c:pt>
                <c:pt idx="11">
                  <c:v>756.92626147940462</c:v>
                </c:pt>
                <c:pt idx="12">
                  <c:v>730.47795566812317</c:v>
                </c:pt>
                <c:pt idx="13">
                  <c:v>557.6858952984328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25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B7DC-49FD-A499-23108C1115C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B7DC-49FD-A499-23108C1115C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BA6-40EF-A2FB-0F19735EE7B5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5E-4AF0-8255-A4C2A217585D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5E-4AF0-8255-A4C2A217585D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5E-4AF0-8255-A4C2A217585D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F5E-4AF0-8255-A4C2A217585D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411.33652065296974</c:v>
                </c:pt>
                <c:pt idx="1">
                  <c:v>393.70078740157487</c:v>
                </c:pt>
                <c:pt idx="2">
                  <c:v>384.59512143722679</c:v>
                </c:pt>
                <c:pt idx="3">
                  <c:v>260.84821702571685</c:v>
                </c:pt>
                <c:pt idx="4">
                  <c:v>211.54853527823673</c:v>
                </c:pt>
                <c:pt idx="5">
                  <c:v>200.20964360587004</c:v>
                </c:pt>
                <c:pt idx="6">
                  <c:v>192.83228294610103</c:v>
                </c:pt>
                <c:pt idx="7">
                  <c:v>160.49723474509562</c:v>
                </c:pt>
                <c:pt idx="8">
                  <c:v>143.43819385770144</c:v>
                </c:pt>
                <c:pt idx="9">
                  <c:v>140.39001500057702</c:v>
                </c:pt>
                <c:pt idx="10">
                  <c:v>138.37188906862082</c:v>
                </c:pt>
                <c:pt idx="11">
                  <c:v>101.95179887117297</c:v>
                </c:pt>
                <c:pt idx="12">
                  <c:v>-31.972716615154923</c:v>
                </c:pt>
                <c:pt idx="13">
                  <c:v>-116.2790697674418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1000"/>
          <c:min val="-10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81-45FE-8824-AD9CB6C393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7B2-43CE-A126-8245EB9212D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B2-43CE-A126-8245EB9212D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074-440A-A1B1-D5E19808E4F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074-440A-A1B1-D5E19808E4F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074-440A-A1B1-D5E19808E4F0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B27F-44C2-9265-81B17C214D99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6A-4FA5-81C1-B3EC2047666B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56A-4FA5-81C1-B3EC204766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730.06848430029709</c:v>
                </c:pt>
                <c:pt idx="1">
                  <c:v>612.89359534973573</c:v>
                </c:pt>
                <c:pt idx="2">
                  <c:v>491.52946790742044</c:v>
                </c:pt>
                <c:pt idx="3">
                  <c:v>309.94905787761627</c:v>
                </c:pt>
                <c:pt idx="4">
                  <c:v>291.40461215932908</c:v>
                </c:pt>
                <c:pt idx="5">
                  <c:v>267.96147801909984</c:v>
                </c:pt>
                <c:pt idx="6">
                  <c:v>246.36836671062451</c:v>
                </c:pt>
                <c:pt idx="7">
                  <c:v>225.75486783933775</c:v>
                </c:pt>
                <c:pt idx="8">
                  <c:v>216.13974416913925</c:v>
                </c:pt>
                <c:pt idx="9">
                  <c:v>193.39310301335888</c:v>
                </c:pt>
                <c:pt idx="10">
                  <c:v>157.86088752898979</c:v>
                </c:pt>
                <c:pt idx="11">
                  <c:v>157.69837301434677</c:v>
                </c:pt>
                <c:pt idx="12">
                  <c:v>35.778175313059364</c:v>
                </c:pt>
                <c:pt idx="13">
                  <c:v>-112.97026537354782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8C81-45FE-8824-AD9CB6C39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2000"/>
          <c:min val="-30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2236.1359570661898</c:v>
                </c:pt>
                <c:pt idx="1">
                  <c:v>1845.6303570659429</c:v>
                </c:pt>
                <c:pt idx="2">
                  <c:v>1581.9613457408732</c:v>
                </c:pt>
                <c:pt idx="3">
                  <c:v>1519.769796440371</c:v>
                </c:pt>
                <c:pt idx="4">
                  <c:v>1402.4427668323822</c:v>
                </c:pt>
                <c:pt idx="5">
                  <c:v>1285.4960223381277</c:v>
                </c:pt>
                <c:pt idx="6">
                  <c:v>1252.6205450733753</c:v>
                </c:pt>
                <c:pt idx="7">
                  <c:v>995.8878213248621</c:v>
                </c:pt>
                <c:pt idx="8">
                  <c:v>956.90959463973434</c:v>
                </c:pt>
                <c:pt idx="9">
                  <c:v>841.33263818607452</c:v>
                </c:pt>
                <c:pt idx="10">
                  <c:v>794.84526385100173</c:v>
                </c:pt>
                <c:pt idx="11">
                  <c:v>772.52136258053667</c:v>
                </c:pt>
                <c:pt idx="12">
                  <c:v>732.72048924958654</c:v>
                </c:pt>
                <c:pt idx="13">
                  <c:v>646.73409356489503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25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32421732562376E-2"/>
          <c:y val="8.196552666510501E-2"/>
          <c:w val="0.91393290618325784"/>
          <c:h val="0.709950417740298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% změna 6. vs. 5. týden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13-493D-97B1-A5AA545BC17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13-493D-97B1-A5AA545BC17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13-493D-97B1-A5AA545BC174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13-493D-97B1-A5AA545BC174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C9C-4C43-B6C0-8405007F8E99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C9C-4C43-B6C0-8405007F8E99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813-493D-97B1-A5AA545BC174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813-493D-97B1-A5AA545BC174}"/>
              </c:ext>
            </c:extLst>
          </c:dPt>
          <c:cat>
            <c:strRef>
              <c:f>List1!$A$2:$A$32</c:f>
              <c:strCache>
                <c:ptCount val="31"/>
                <c:pt idx="0">
                  <c:v>Lichtenštejnsko</c:v>
                </c:pt>
                <c:pt idx="1">
                  <c:v>Kypr</c:v>
                </c:pt>
                <c:pt idx="2">
                  <c:v>Estonsko</c:v>
                </c:pt>
                <c:pt idx="3">
                  <c:v>Malta</c:v>
                </c:pt>
                <c:pt idx="4">
                  <c:v>Maďarsko</c:v>
                </c:pt>
                <c:pt idx="5">
                  <c:v>Polsko</c:v>
                </c:pt>
                <c:pt idx="6">
                  <c:v>Bulharsko</c:v>
                </c:pt>
                <c:pt idx="7">
                  <c:v>Řecko</c:v>
                </c:pt>
                <c:pt idx="8">
                  <c:v>Chorvatsko</c:v>
                </c:pt>
                <c:pt idx="9">
                  <c:v>Itálie</c:v>
                </c:pt>
                <c:pt idx="10">
                  <c:v>Rumunsko</c:v>
                </c:pt>
                <c:pt idx="11">
                  <c:v>Česká republika</c:v>
                </c:pt>
                <c:pt idx="12">
                  <c:v>Norsko</c:v>
                </c:pt>
                <c:pt idx="13">
                  <c:v>Rakousko</c:v>
                </c:pt>
                <c:pt idx="14">
                  <c:v>Dánsko</c:v>
                </c:pt>
                <c:pt idx="15">
                  <c:v>Švédsko</c:v>
                </c:pt>
                <c:pt idx="16">
                  <c:v>Slovensko</c:v>
                </c:pt>
                <c:pt idx="17">
                  <c:v>Nizozemsko</c:v>
                </c:pt>
                <c:pt idx="18">
                  <c:v>Německo</c:v>
                </c:pt>
                <c:pt idx="19">
                  <c:v>Francie</c:v>
                </c:pt>
                <c:pt idx="20">
                  <c:v>Belgie</c:v>
                </c:pt>
                <c:pt idx="21">
                  <c:v>Slovinsko</c:v>
                </c:pt>
                <c:pt idx="22">
                  <c:v>Finsko</c:v>
                </c:pt>
                <c:pt idx="23">
                  <c:v>Lucembursko</c:v>
                </c:pt>
                <c:pt idx="24">
                  <c:v>Lotyšsko</c:v>
                </c:pt>
                <c:pt idx="25">
                  <c:v>Litva</c:v>
                </c:pt>
                <c:pt idx="26">
                  <c:v>Irsko</c:v>
                </c:pt>
                <c:pt idx="27">
                  <c:v>Velká Británie</c:v>
                </c:pt>
                <c:pt idx="28">
                  <c:v>Španělsko</c:v>
                </c:pt>
                <c:pt idx="29">
                  <c:v>Portugalsko</c:v>
                </c:pt>
                <c:pt idx="30">
                  <c:v>Island</c:v>
                </c:pt>
              </c:strCache>
            </c:strRef>
          </c:cat>
          <c:val>
            <c:numRef>
              <c:f>List1!$B$2:$B$32</c:f>
              <c:numCache>
                <c:formatCode>General</c:formatCode>
                <c:ptCount val="31"/>
                <c:pt idx="0">
                  <c:v>0.48275862068965519</c:v>
                </c:pt>
                <c:pt idx="1">
                  <c:v>0.85390713476783697</c:v>
                </c:pt>
                <c:pt idx="2">
                  <c:v>1.123429416112343</c:v>
                </c:pt>
                <c:pt idx="3">
                  <c:v>1.440203562340967</c:v>
                </c:pt>
                <c:pt idx="4">
                  <c:v>1.2458356623812186</c:v>
                </c:pt>
                <c:pt idx="5">
                  <c:v>0.98753212386453271</c:v>
                </c:pt>
                <c:pt idx="6">
                  <c:v>1.1923385479342159</c:v>
                </c:pt>
                <c:pt idx="7">
                  <c:v>1.1706968092717127</c:v>
                </c:pt>
                <c:pt idx="8">
                  <c:v>0.76261429055198104</c:v>
                </c:pt>
                <c:pt idx="9">
                  <c:v>1.0171433350058539</c:v>
                </c:pt>
                <c:pt idx="10">
                  <c:v>1.0045835594958084</c:v>
                </c:pt>
                <c:pt idx="11">
                  <c:v>1.0674774342998643</c:v>
                </c:pt>
                <c:pt idx="12">
                  <c:v>0.95736434108527135</c:v>
                </c:pt>
                <c:pt idx="13">
                  <c:v>0.80653482373172825</c:v>
                </c:pt>
                <c:pt idx="14">
                  <c:v>1.1942878617061254</c:v>
                </c:pt>
                <c:pt idx="15">
                  <c:v>1.0854273918140578</c:v>
                </c:pt>
                <c:pt idx="16">
                  <c:v>1.0000705716302047</c:v>
                </c:pt>
                <c:pt idx="17">
                  <c:v>0.91621621621621618</c:v>
                </c:pt>
                <c:pt idx="18">
                  <c:v>0.75768317961967135</c:v>
                </c:pt>
                <c:pt idx="19">
                  <c:v>0.91553875398402107</c:v>
                </c:pt>
                <c:pt idx="20">
                  <c:v>0.84022815183898247</c:v>
                </c:pt>
                <c:pt idx="21">
                  <c:v>0.72831141224923612</c:v>
                </c:pt>
                <c:pt idx="22">
                  <c:v>0.94491355046240455</c:v>
                </c:pt>
                <c:pt idx="23">
                  <c:v>0.8787107718405428</c:v>
                </c:pt>
                <c:pt idx="24">
                  <c:v>0.88253282964561974</c:v>
                </c:pt>
                <c:pt idx="25">
                  <c:v>0.94018330921369997</c:v>
                </c:pt>
                <c:pt idx="26">
                  <c:v>0.85657313772966814</c:v>
                </c:pt>
                <c:pt idx="27">
                  <c:v>0.54901548300235614</c:v>
                </c:pt>
                <c:pt idx="28">
                  <c:v>0.58456218426750062</c:v>
                </c:pt>
                <c:pt idx="29">
                  <c:v>0.46011827491706331</c:v>
                </c:pt>
                <c:pt idx="30">
                  <c:v>1.1818181818181819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C9C-4C43-B6C0-8405007F8E99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% změna 8. vs. 7. týden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List1!$A$2:$A$32</c:f>
              <c:strCache>
                <c:ptCount val="31"/>
                <c:pt idx="0">
                  <c:v>Lichtenštejnsko</c:v>
                </c:pt>
                <c:pt idx="1">
                  <c:v>Kypr</c:v>
                </c:pt>
                <c:pt idx="2">
                  <c:v>Estonsko</c:v>
                </c:pt>
                <c:pt idx="3">
                  <c:v>Malta</c:v>
                </c:pt>
                <c:pt idx="4">
                  <c:v>Maďarsko</c:v>
                </c:pt>
                <c:pt idx="5">
                  <c:v>Polsko</c:v>
                </c:pt>
                <c:pt idx="6">
                  <c:v>Bulharsko</c:v>
                </c:pt>
                <c:pt idx="7">
                  <c:v>Řecko</c:v>
                </c:pt>
                <c:pt idx="8">
                  <c:v>Chorvatsko</c:v>
                </c:pt>
                <c:pt idx="9">
                  <c:v>Itálie</c:v>
                </c:pt>
                <c:pt idx="10">
                  <c:v>Rumunsko</c:v>
                </c:pt>
                <c:pt idx="11">
                  <c:v>Česká republika</c:v>
                </c:pt>
                <c:pt idx="12">
                  <c:v>Norsko</c:v>
                </c:pt>
                <c:pt idx="13">
                  <c:v>Rakousko</c:v>
                </c:pt>
                <c:pt idx="14">
                  <c:v>Dánsko</c:v>
                </c:pt>
                <c:pt idx="15">
                  <c:v>Švédsko</c:v>
                </c:pt>
                <c:pt idx="16">
                  <c:v>Slovensko</c:v>
                </c:pt>
                <c:pt idx="17">
                  <c:v>Nizozemsko</c:v>
                </c:pt>
                <c:pt idx="18">
                  <c:v>Německo</c:v>
                </c:pt>
                <c:pt idx="19">
                  <c:v>Francie</c:v>
                </c:pt>
                <c:pt idx="20">
                  <c:v>Belgie</c:v>
                </c:pt>
                <c:pt idx="21">
                  <c:v>Slovinsko</c:v>
                </c:pt>
                <c:pt idx="22">
                  <c:v>Finsko</c:v>
                </c:pt>
                <c:pt idx="23">
                  <c:v>Lucembursko</c:v>
                </c:pt>
                <c:pt idx="24">
                  <c:v>Lotyšsko</c:v>
                </c:pt>
                <c:pt idx="25">
                  <c:v>Litva</c:v>
                </c:pt>
                <c:pt idx="26">
                  <c:v>Irsko</c:v>
                </c:pt>
                <c:pt idx="27">
                  <c:v>Velká Británie</c:v>
                </c:pt>
                <c:pt idx="28">
                  <c:v>Španělsko</c:v>
                </c:pt>
                <c:pt idx="29">
                  <c:v>Portugalsko</c:v>
                </c:pt>
                <c:pt idx="30">
                  <c:v>Island</c:v>
                </c:pt>
              </c:strCache>
            </c:strRef>
          </c:cat>
          <c:val>
            <c:numRef>
              <c:f>List1!$C$2:$C$32</c:f>
              <c:numCache>
                <c:formatCode>General</c:formatCode>
                <c:ptCount val="31"/>
                <c:pt idx="0">
                  <c:v>2.5</c:v>
                </c:pt>
                <c:pt idx="1">
                  <c:v>1.9370816599732263</c:v>
                </c:pt>
                <c:pt idx="2">
                  <c:v>1.8818124869492587</c:v>
                </c:pt>
                <c:pt idx="3">
                  <c:v>1.8637803590285111</c:v>
                </c:pt>
                <c:pt idx="4">
                  <c:v>1.6192200391761145</c:v>
                </c:pt>
                <c:pt idx="5">
                  <c:v>1.5444256399407659</c:v>
                </c:pt>
                <c:pt idx="6">
                  <c:v>1.4844711607270646</c:v>
                </c:pt>
                <c:pt idx="7">
                  <c:v>1.472243940578577</c:v>
                </c:pt>
                <c:pt idx="8">
                  <c:v>1.3294066317626527</c:v>
                </c:pt>
                <c:pt idx="9">
                  <c:v>1.3279499124383349</c:v>
                </c:pt>
                <c:pt idx="10">
                  <c:v>1.2620460216246188</c:v>
                </c:pt>
                <c:pt idx="11">
                  <c:v>1.2495627261761157</c:v>
                </c:pt>
                <c:pt idx="12">
                  <c:v>1.2172413793103449</c:v>
                </c:pt>
                <c:pt idx="13">
                  <c:v>1.212862930452397</c:v>
                </c:pt>
                <c:pt idx="14">
                  <c:v>1.1353779429987609</c:v>
                </c:pt>
                <c:pt idx="15">
                  <c:v>1.1309609444420936</c:v>
                </c:pt>
                <c:pt idx="16">
                  <c:v>1.1097124776447929</c:v>
                </c:pt>
                <c:pt idx="17">
                  <c:v>1.10315106256761</c:v>
                </c:pt>
                <c:pt idx="18">
                  <c:v>1.0808417242640689</c:v>
                </c:pt>
                <c:pt idx="19">
                  <c:v>1.0769115399448643</c:v>
                </c:pt>
                <c:pt idx="20">
                  <c:v>1.0692584963954685</c:v>
                </c:pt>
                <c:pt idx="21">
                  <c:v>1.0514664143803216</c:v>
                </c:pt>
                <c:pt idx="22">
                  <c:v>1.0312090217676371</c:v>
                </c:pt>
                <c:pt idx="23">
                  <c:v>1.0263157894736843</c:v>
                </c:pt>
                <c:pt idx="24">
                  <c:v>0.969665489299813</c:v>
                </c:pt>
                <c:pt idx="25">
                  <c:v>0.8863368669022379</c:v>
                </c:pt>
                <c:pt idx="26">
                  <c:v>0.82831050228310499</c:v>
                </c:pt>
                <c:pt idx="27">
                  <c:v>0.78837933127558735</c:v>
                </c:pt>
                <c:pt idx="28">
                  <c:v>0.74698973184605155</c:v>
                </c:pt>
                <c:pt idx="29">
                  <c:v>0.71001337664819419</c:v>
                </c:pt>
                <c:pt idx="30">
                  <c:v>0.3125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1C9C-4C43-B6C0-8405007F8E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216416"/>
        <c:axId val="384212104"/>
      </c:barChart>
      <c:catAx>
        <c:axId val="384216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4212104"/>
        <c:crosses val="autoZero"/>
        <c:auto val="1"/>
        <c:lblAlgn val="ctr"/>
        <c:lblOffset val="100"/>
        <c:noMultiLvlLbl val="0"/>
      </c:catAx>
      <c:valAx>
        <c:axId val="384212104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4216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Sheet1!$A$110:$A$204</c:f>
              <c:numCache>
                <c:formatCode>d/m/yyyy</c:formatCode>
                <c:ptCount val="9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 formatCode="m/d/yyyy">
                  <c:v>44254</c:v>
                </c:pt>
                <c:pt idx="89" formatCode="m/d/yyyy">
                  <c:v>44255</c:v>
                </c:pt>
                <c:pt idx="90" formatCode="m/d/yyyy">
                  <c:v>44256</c:v>
                </c:pt>
                <c:pt idx="91" formatCode="m/d/yyyy">
                  <c:v>44257</c:v>
                </c:pt>
                <c:pt idx="92" formatCode="m/d/yyyy">
                  <c:v>44258</c:v>
                </c:pt>
                <c:pt idx="93" formatCode="m/d/yyyy">
                  <c:v>44259</c:v>
                </c:pt>
                <c:pt idx="94" formatCode="m/d/yyyy">
                  <c:v>44260</c:v>
                </c:pt>
              </c:numCache>
            </c:numRef>
          </c:cat>
          <c:val>
            <c:numRef>
              <c:f>Sheet1!$B$110:$B$204</c:f>
              <c:numCache>
                <c:formatCode>General</c:formatCode>
                <c:ptCount val="95"/>
                <c:pt idx="0">
                  <c:v>913</c:v>
                </c:pt>
                <c:pt idx="1">
                  <c:v>887</c:v>
                </c:pt>
                <c:pt idx="2">
                  <c:v>828</c:v>
                </c:pt>
                <c:pt idx="3">
                  <c:v>883</c:v>
                </c:pt>
                <c:pt idx="4">
                  <c:v>644</c:v>
                </c:pt>
                <c:pt idx="5">
                  <c:v>225</c:v>
                </c:pt>
                <c:pt idx="6">
                  <c:v>835</c:v>
                </c:pt>
                <c:pt idx="7">
                  <c:v>1043</c:v>
                </c:pt>
                <c:pt idx="8">
                  <c:v>1125</c:v>
                </c:pt>
                <c:pt idx="9">
                  <c:v>1000</c:v>
                </c:pt>
                <c:pt idx="10">
                  <c:v>1017</c:v>
                </c:pt>
                <c:pt idx="11">
                  <c:v>610</c:v>
                </c:pt>
                <c:pt idx="12">
                  <c:v>354</c:v>
                </c:pt>
                <c:pt idx="13">
                  <c:v>984</c:v>
                </c:pt>
                <c:pt idx="14">
                  <c:v>1178</c:v>
                </c:pt>
                <c:pt idx="15">
                  <c:v>1318</c:v>
                </c:pt>
                <c:pt idx="16">
                  <c:v>1167</c:v>
                </c:pt>
                <c:pt idx="17">
                  <c:v>1360</c:v>
                </c:pt>
                <c:pt idx="18">
                  <c:v>766</c:v>
                </c:pt>
                <c:pt idx="19">
                  <c:v>535</c:v>
                </c:pt>
                <c:pt idx="20">
                  <c:v>1353</c:v>
                </c:pt>
                <c:pt idx="21">
                  <c:v>1692</c:v>
                </c:pt>
                <c:pt idx="22">
                  <c:v>2090</c:v>
                </c:pt>
                <c:pt idx="23">
                  <c:v>647</c:v>
                </c:pt>
                <c:pt idx="24">
                  <c:v>529</c:v>
                </c:pt>
                <c:pt idx="25">
                  <c:v>610</c:v>
                </c:pt>
                <c:pt idx="26">
                  <c:v>676</c:v>
                </c:pt>
                <c:pt idx="27">
                  <c:v>1827</c:v>
                </c:pt>
                <c:pt idx="28">
                  <c:v>2535</c:v>
                </c:pt>
                <c:pt idx="29">
                  <c:v>2832</c:v>
                </c:pt>
                <c:pt idx="30">
                  <c:v>2280</c:v>
                </c:pt>
                <c:pt idx="31">
                  <c:v>755</c:v>
                </c:pt>
                <c:pt idx="32">
                  <c:v>1084</c:v>
                </c:pt>
                <c:pt idx="33">
                  <c:v>1164</c:v>
                </c:pt>
                <c:pt idx="34">
                  <c:v>2412</c:v>
                </c:pt>
                <c:pt idx="35">
                  <c:v>3136</c:v>
                </c:pt>
                <c:pt idx="36">
                  <c:v>3164</c:v>
                </c:pt>
                <c:pt idx="37">
                  <c:v>2944</c:v>
                </c:pt>
                <c:pt idx="38">
                  <c:v>2665</c:v>
                </c:pt>
                <c:pt idx="39">
                  <c:v>1663</c:v>
                </c:pt>
                <c:pt idx="40">
                  <c:v>813</c:v>
                </c:pt>
                <c:pt idx="41">
                  <c:v>1860</c:v>
                </c:pt>
                <c:pt idx="42">
                  <c:v>2027</c:v>
                </c:pt>
                <c:pt idx="43">
                  <c:v>2008</c:v>
                </c:pt>
                <c:pt idx="44">
                  <c:v>1496</c:v>
                </c:pt>
                <c:pt idx="45">
                  <c:v>1772</c:v>
                </c:pt>
                <c:pt idx="46">
                  <c:v>920</c:v>
                </c:pt>
                <c:pt idx="47">
                  <c:v>507</c:v>
                </c:pt>
                <c:pt idx="48">
                  <c:v>1341</c:v>
                </c:pt>
                <c:pt idx="49">
                  <c:v>1594</c:v>
                </c:pt>
                <c:pt idx="50">
                  <c:v>1487</c:v>
                </c:pt>
                <c:pt idx="51">
                  <c:v>1326</c:v>
                </c:pt>
                <c:pt idx="52">
                  <c:v>1478</c:v>
                </c:pt>
                <c:pt idx="53">
                  <c:v>723</c:v>
                </c:pt>
                <c:pt idx="54">
                  <c:v>411</c:v>
                </c:pt>
                <c:pt idx="55">
                  <c:v>1239</c:v>
                </c:pt>
                <c:pt idx="56">
                  <c:v>1411</c:v>
                </c:pt>
                <c:pt idx="57">
                  <c:v>1444</c:v>
                </c:pt>
                <c:pt idx="58">
                  <c:v>1327</c:v>
                </c:pt>
                <c:pt idx="59">
                  <c:v>1333</c:v>
                </c:pt>
                <c:pt idx="60">
                  <c:v>665</c:v>
                </c:pt>
                <c:pt idx="61">
                  <c:v>449</c:v>
                </c:pt>
                <c:pt idx="62">
                  <c:v>1202</c:v>
                </c:pt>
                <c:pt idx="63">
                  <c:v>1438</c:v>
                </c:pt>
                <c:pt idx="64">
                  <c:v>1432</c:v>
                </c:pt>
                <c:pt idx="65">
                  <c:v>1328</c:v>
                </c:pt>
                <c:pt idx="66">
                  <c:v>1412</c:v>
                </c:pt>
                <c:pt idx="67">
                  <c:v>771</c:v>
                </c:pt>
                <c:pt idx="68">
                  <c:v>448</c:v>
                </c:pt>
                <c:pt idx="69">
                  <c:v>1122</c:v>
                </c:pt>
                <c:pt idx="70">
                  <c:v>1466</c:v>
                </c:pt>
                <c:pt idx="71">
                  <c:v>1383</c:v>
                </c:pt>
                <c:pt idx="72">
                  <c:v>1387</c:v>
                </c:pt>
                <c:pt idx="73">
                  <c:v>1328</c:v>
                </c:pt>
                <c:pt idx="74">
                  <c:v>728</c:v>
                </c:pt>
                <c:pt idx="75">
                  <c:v>458</c:v>
                </c:pt>
                <c:pt idx="76">
                  <c:v>1303</c:v>
                </c:pt>
                <c:pt idx="77">
                  <c:v>1762</c:v>
                </c:pt>
                <c:pt idx="78">
                  <c:v>1461</c:v>
                </c:pt>
                <c:pt idx="79">
                  <c:v>1600</c:v>
                </c:pt>
                <c:pt idx="80">
                  <c:v>1718</c:v>
                </c:pt>
                <c:pt idx="81">
                  <c:v>946</c:v>
                </c:pt>
                <c:pt idx="82">
                  <c:v>582</c:v>
                </c:pt>
                <c:pt idx="83">
                  <c:v>1634</c:v>
                </c:pt>
                <c:pt idx="84">
                  <c:v>2113</c:v>
                </c:pt>
                <c:pt idx="85">
                  <c:v>1927</c:v>
                </c:pt>
                <c:pt idx="86">
                  <c:v>2009</c:v>
                </c:pt>
                <c:pt idx="87">
                  <c:v>2101</c:v>
                </c:pt>
                <c:pt idx="88">
                  <c:v>1049</c:v>
                </c:pt>
                <c:pt idx="89">
                  <c:v>660</c:v>
                </c:pt>
                <c:pt idx="90">
                  <c:v>1854</c:v>
                </c:pt>
                <c:pt idx="91">
                  <c:v>2399</c:v>
                </c:pt>
                <c:pt idx="92">
                  <c:v>2171</c:v>
                </c:pt>
                <c:pt idx="93">
                  <c:v>2049</c:v>
                </c:pt>
                <c:pt idx="94">
                  <c:v>1874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B-48BD-A47B-B933932AE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d/m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Sheet1!$A$110:$A$204</c:f>
              <c:numCache>
                <c:formatCode>d/m/yyyy</c:formatCode>
                <c:ptCount val="9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 formatCode="m/d/yyyy">
                  <c:v>44254</c:v>
                </c:pt>
                <c:pt idx="89" formatCode="m/d/yyyy">
                  <c:v>44255</c:v>
                </c:pt>
                <c:pt idx="90" formatCode="m/d/yyyy">
                  <c:v>44256</c:v>
                </c:pt>
                <c:pt idx="91" formatCode="m/d/yyyy">
                  <c:v>44257</c:v>
                </c:pt>
                <c:pt idx="92" formatCode="m/d/yyyy">
                  <c:v>44258</c:v>
                </c:pt>
                <c:pt idx="93" formatCode="m/d/yyyy">
                  <c:v>44259</c:v>
                </c:pt>
                <c:pt idx="94" formatCode="m/d/yyyy">
                  <c:v>44260</c:v>
                </c:pt>
              </c:numCache>
            </c:numRef>
          </c:cat>
          <c:val>
            <c:numRef>
              <c:f>Sheet1!$B$110:$B$204</c:f>
              <c:numCache>
                <c:formatCode>General</c:formatCode>
                <c:ptCount val="95"/>
                <c:pt idx="0">
                  <c:v>457</c:v>
                </c:pt>
                <c:pt idx="1">
                  <c:v>462</c:v>
                </c:pt>
                <c:pt idx="2">
                  <c:v>443</c:v>
                </c:pt>
                <c:pt idx="3">
                  <c:v>444</c:v>
                </c:pt>
                <c:pt idx="4">
                  <c:v>333</c:v>
                </c:pt>
                <c:pt idx="5">
                  <c:v>119</c:v>
                </c:pt>
                <c:pt idx="6">
                  <c:v>460</c:v>
                </c:pt>
                <c:pt idx="7">
                  <c:v>528</c:v>
                </c:pt>
                <c:pt idx="8">
                  <c:v>559</c:v>
                </c:pt>
                <c:pt idx="9">
                  <c:v>477</c:v>
                </c:pt>
                <c:pt idx="10">
                  <c:v>506</c:v>
                </c:pt>
                <c:pt idx="11">
                  <c:v>281</c:v>
                </c:pt>
                <c:pt idx="12">
                  <c:v>203</c:v>
                </c:pt>
                <c:pt idx="13">
                  <c:v>509</c:v>
                </c:pt>
                <c:pt idx="14">
                  <c:v>537</c:v>
                </c:pt>
                <c:pt idx="15">
                  <c:v>624</c:v>
                </c:pt>
                <c:pt idx="16">
                  <c:v>517</c:v>
                </c:pt>
                <c:pt idx="17">
                  <c:v>565</c:v>
                </c:pt>
                <c:pt idx="18">
                  <c:v>317</c:v>
                </c:pt>
                <c:pt idx="19">
                  <c:v>233</c:v>
                </c:pt>
                <c:pt idx="20">
                  <c:v>613</c:v>
                </c:pt>
                <c:pt idx="21">
                  <c:v>642</c:v>
                </c:pt>
                <c:pt idx="22">
                  <c:v>870</c:v>
                </c:pt>
                <c:pt idx="23">
                  <c:v>280</c:v>
                </c:pt>
                <c:pt idx="24">
                  <c:v>276</c:v>
                </c:pt>
                <c:pt idx="25">
                  <c:v>312</c:v>
                </c:pt>
                <c:pt idx="26">
                  <c:v>341</c:v>
                </c:pt>
                <c:pt idx="27">
                  <c:v>818</c:v>
                </c:pt>
                <c:pt idx="28">
                  <c:v>947</c:v>
                </c:pt>
                <c:pt idx="29">
                  <c:v>1210</c:v>
                </c:pt>
                <c:pt idx="30">
                  <c:v>902</c:v>
                </c:pt>
                <c:pt idx="31">
                  <c:v>377</c:v>
                </c:pt>
                <c:pt idx="32">
                  <c:v>518</c:v>
                </c:pt>
                <c:pt idx="33">
                  <c:v>538</c:v>
                </c:pt>
                <c:pt idx="34">
                  <c:v>970</c:v>
                </c:pt>
                <c:pt idx="35">
                  <c:v>1316</c:v>
                </c:pt>
                <c:pt idx="36">
                  <c:v>1370</c:v>
                </c:pt>
                <c:pt idx="37">
                  <c:v>1341</c:v>
                </c:pt>
                <c:pt idx="38">
                  <c:v>1145</c:v>
                </c:pt>
                <c:pt idx="39">
                  <c:v>770</c:v>
                </c:pt>
                <c:pt idx="40">
                  <c:v>398</c:v>
                </c:pt>
                <c:pt idx="41">
                  <c:v>862</c:v>
                </c:pt>
                <c:pt idx="42">
                  <c:v>903</c:v>
                </c:pt>
                <c:pt idx="43">
                  <c:v>917</c:v>
                </c:pt>
                <c:pt idx="44">
                  <c:v>691</c:v>
                </c:pt>
                <c:pt idx="45">
                  <c:v>813</c:v>
                </c:pt>
                <c:pt idx="46">
                  <c:v>447</c:v>
                </c:pt>
                <c:pt idx="47">
                  <c:v>267</c:v>
                </c:pt>
                <c:pt idx="48">
                  <c:v>648</c:v>
                </c:pt>
                <c:pt idx="49">
                  <c:v>695</c:v>
                </c:pt>
                <c:pt idx="50">
                  <c:v>709</c:v>
                </c:pt>
                <c:pt idx="51">
                  <c:v>652</c:v>
                </c:pt>
                <c:pt idx="52">
                  <c:v>664</c:v>
                </c:pt>
                <c:pt idx="53">
                  <c:v>324</c:v>
                </c:pt>
                <c:pt idx="54">
                  <c:v>213</c:v>
                </c:pt>
                <c:pt idx="55">
                  <c:v>615</c:v>
                </c:pt>
                <c:pt idx="56">
                  <c:v>639</c:v>
                </c:pt>
                <c:pt idx="57">
                  <c:v>674</c:v>
                </c:pt>
                <c:pt idx="58">
                  <c:v>649</c:v>
                </c:pt>
                <c:pt idx="59">
                  <c:v>569</c:v>
                </c:pt>
                <c:pt idx="60">
                  <c:v>290</c:v>
                </c:pt>
                <c:pt idx="61">
                  <c:v>211</c:v>
                </c:pt>
                <c:pt idx="62">
                  <c:v>522</c:v>
                </c:pt>
                <c:pt idx="63">
                  <c:v>627</c:v>
                </c:pt>
                <c:pt idx="64">
                  <c:v>615</c:v>
                </c:pt>
                <c:pt idx="65">
                  <c:v>605</c:v>
                </c:pt>
                <c:pt idx="66">
                  <c:v>608</c:v>
                </c:pt>
                <c:pt idx="67">
                  <c:v>359</c:v>
                </c:pt>
                <c:pt idx="68">
                  <c:v>210</c:v>
                </c:pt>
                <c:pt idx="69">
                  <c:v>455</c:v>
                </c:pt>
                <c:pt idx="70">
                  <c:v>657</c:v>
                </c:pt>
                <c:pt idx="71">
                  <c:v>553</c:v>
                </c:pt>
                <c:pt idx="72">
                  <c:v>580</c:v>
                </c:pt>
                <c:pt idx="73">
                  <c:v>568</c:v>
                </c:pt>
                <c:pt idx="74">
                  <c:v>293</c:v>
                </c:pt>
                <c:pt idx="75">
                  <c:v>209</c:v>
                </c:pt>
                <c:pt idx="76">
                  <c:v>557</c:v>
                </c:pt>
                <c:pt idx="77">
                  <c:v>721</c:v>
                </c:pt>
                <c:pt idx="78">
                  <c:v>602</c:v>
                </c:pt>
                <c:pt idx="79">
                  <c:v>647</c:v>
                </c:pt>
                <c:pt idx="80">
                  <c:v>743</c:v>
                </c:pt>
                <c:pt idx="81">
                  <c:v>379</c:v>
                </c:pt>
                <c:pt idx="82">
                  <c:v>287</c:v>
                </c:pt>
                <c:pt idx="83">
                  <c:v>698</c:v>
                </c:pt>
                <c:pt idx="84">
                  <c:v>849</c:v>
                </c:pt>
                <c:pt idx="85">
                  <c:v>750</c:v>
                </c:pt>
                <c:pt idx="86">
                  <c:v>812</c:v>
                </c:pt>
                <c:pt idx="87">
                  <c:v>817</c:v>
                </c:pt>
                <c:pt idx="88">
                  <c:v>410</c:v>
                </c:pt>
                <c:pt idx="89">
                  <c:v>287</c:v>
                </c:pt>
                <c:pt idx="90">
                  <c:v>777</c:v>
                </c:pt>
                <c:pt idx="91">
                  <c:v>919</c:v>
                </c:pt>
                <c:pt idx="92">
                  <c:v>857</c:v>
                </c:pt>
                <c:pt idx="93">
                  <c:v>750</c:v>
                </c:pt>
                <c:pt idx="94">
                  <c:v>716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F-4927-9ED6-179F3A949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d/m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Sheet1!$A$32:$A$126</c:f>
              <c:numCache>
                <c:formatCode>m/d/yyyy</c:formatCode>
                <c:ptCount val="95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</c:numCache>
            </c:numRef>
          </c:cat>
          <c:val>
            <c:numRef>
              <c:f>Sheet1!$B$32:$B$126</c:f>
              <c:numCache>
                <c:formatCode>General</c:formatCode>
                <c:ptCount val="95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8256</c:v>
                </c:pt>
                <c:pt idx="16">
                  <c:v>7614</c:v>
                </c:pt>
                <c:pt idx="17">
                  <c:v>8836</c:v>
                </c:pt>
                <c:pt idx="18">
                  <c:v>5325</c:v>
                </c:pt>
                <c:pt idx="19">
                  <c:v>3401</c:v>
                </c:pt>
                <c:pt idx="20">
                  <c:v>7949</c:v>
                </c:pt>
                <c:pt idx="21">
                  <c:v>10910</c:v>
                </c:pt>
                <c:pt idx="22">
                  <c:v>14135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3780</c:v>
                </c:pt>
                <c:pt idx="27">
                  <c:v>10935</c:v>
                </c:pt>
                <c:pt idx="28">
                  <c:v>16465</c:v>
                </c:pt>
                <c:pt idx="29">
                  <c:v>17059</c:v>
                </c:pt>
                <c:pt idx="30">
                  <c:v>13306</c:v>
                </c:pt>
                <c:pt idx="31">
                  <c:v>3446</c:v>
                </c:pt>
                <c:pt idx="32">
                  <c:v>4983</c:v>
                </c:pt>
                <c:pt idx="33">
                  <c:v>6267</c:v>
                </c:pt>
                <c:pt idx="34">
                  <c:v>12951</c:v>
                </c:pt>
                <c:pt idx="35">
                  <c:v>17396</c:v>
                </c:pt>
                <c:pt idx="36">
                  <c:v>17766</c:v>
                </c:pt>
                <c:pt idx="37">
                  <c:v>14880</c:v>
                </c:pt>
                <c:pt idx="38">
                  <c:v>13099</c:v>
                </c:pt>
                <c:pt idx="39">
                  <c:v>8436</c:v>
                </c:pt>
                <c:pt idx="40">
                  <c:v>4311</c:v>
                </c:pt>
                <c:pt idx="41">
                  <c:v>9382</c:v>
                </c:pt>
                <c:pt idx="42">
                  <c:v>10804</c:v>
                </c:pt>
                <c:pt idx="43">
                  <c:v>10913</c:v>
                </c:pt>
                <c:pt idx="44">
                  <c:v>8086</c:v>
                </c:pt>
                <c:pt idx="45">
                  <c:v>9298</c:v>
                </c:pt>
                <c:pt idx="46">
                  <c:v>5239</c:v>
                </c:pt>
                <c:pt idx="47">
                  <c:v>2641</c:v>
                </c:pt>
                <c:pt idx="48">
                  <c:v>7667</c:v>
                </c:pt>
                <c:pt idx="49">
                  <c:v>9607</c:v>
                </c:pt>
                <c:pt idx="50">
                  <c:v>8214</c:v>
                </c:pt>
                <c:pt idx="51">
                  <c:v>7531</c:v>
                </c:pt>
                <c:pt idx="52">
                  <c:v>8464</c:v>
                </c:pt>
                <c:pt idx="53">
                  <c:v>4239</c:v>
                </c:pt>
                <c:pt idx="54">
                  <c:v>2394</c:v>
                </c:pt>
                <c:pt idx="55">
                  <c:v>6971</c:v>
                </c:pt>
                <c:pt idx="56">
                  <c:v>9193</c:v>
                </c:pt>
                <c:pt idx="57">
                  <c:v>8502</c:v>
                </c:pt>
                <c:pt idx="58">
                  <c:v>8007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7214</c:v>
                </c:pt>
                <c:pt idx="63">
                  <c:v>9148</c:v>
                </c:pt>
                <c:pt idx="64">
                  <c:v>9666</c:v>
                </c:pt>
                <c:pt idx="65">
                  <c:v>8106</c:v>
                </c:pt>
                <c:pt idx="66">
                  <c:v>8620</c:v>
                </c:pt>
                <c:pt idx="67">
                  <c:v>4820</c:v>
                </c:pt>
                <c:pt idx="68">
                  <c:v>2451</c:v>
                </c:pt>
                <c:pt idx="69">
                  <c:v>7778</c:v>
                </c:pt>
                <c:pt idx="70">
                  <c:v>10281</c:v>
                </c:pt>
                <c:pt idx="71">
                  <c:v>9536</c:v>
                </c:pt>
                <c:pt idx="72">
                  <c:v>9016</c:v>
                </c:pt>
                <c:pt idx="73">
                  <c:v>8827</c:v>
                </c:pt>
                <c:pt idx="74">
                  <c:v>5141</c:v>
                </c:pt>
                <c:pt idx="75">
                  <c:v>2880</c:v>
                </c:pt>
                <c:pt idx="76">
                  <c:v>8904</c:v>
                </c:pt>
                <c:pt idx="77">
                  <c:v>12603</c:v>
                </c:pt>
                <c:pt idx="78">
                  <c:v>10937</c:v>
                </c:pt>
                <c:pt idx="79">
                  <c:v>11700</c:v>
                </c:pt>
                <c:pt idx="80">
                  <c:v>11285</c:v>
                </c:pt>
                <c:pt idx="81">
                  <c:v>6774</c:v>
                </c:pt>
                <c:pt idx="82">
                  <c:v>4063</c:v>
                </c:pt>
                <c:pt idx="83">
                  <c:v>11402</c:v>
                </c:pt>
                <c:pt idx="84">
                  <c:v>15836</c:v>
                </c:pt>
                <c:pt idx="85">
                  <c:v>13788</c:v>
                </c:pt>
                <c:pt idx="86">
                  <c:v>14582</c:v>
                </c:pt>
                <c:pt idx="87">
                  <c:v>14763</c:v>
                </c:pt>
                <c:pt idx="88">
                  <c:v>7819</c:v>
                </c:pt>
                <c:pt idx="89">
                  <c:v>4583</c:v>
                </c:pt>
                <c:pt idx="90">
                  <c:v>12310</c:v>
                </c:pt>
                <c:pt idx="91">
                  <c:v>16756</c:v>
                </c:pt>
                <c:pt idx="92">
                  <c:v>15088</c:v>
                </c:pt>
                <c:pt idx="93">
                  <c:v>14554</c:v>
                </c:pt>
                <c:pt idx="94" formatCode="#,##0">
                  <c:v>13074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Sheet1!$A$93:$A$185</c:f>
              <c:numCache>
                <c:formatCode>m/d/yyyy</c:formatCode>
                <c:ptCount val="93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</c:numCache>
            </c:numRef>
          </c:cat>
          <c:val>
            <c:numRef>
              <c:f>Sheet1!$B$93:$B$185</c:f>
              <c:numCache>
                <c:formatCode>General</c:formatCode>
                <c:ptCount val="93"/>
                <c:pt idx="0">
                  <c:v>726</c:v>
                </c:pt>
                <c:pt idx="1">
                  <c:v>710</c:v>
                </c:pt>
                <c:pt idx="2">
                  <c:v>712</c:v>
                </c:pt>
                <c:pt idx="3">
                  <c:v>708</c:v>
                </c:pt>
                <c:pt idx="4">
                  <c:v>684</c:v>
                </c:pt>
                <c:pt idx="5">
                  <c:v>671</c:v>
                </c:pt>
                <c:pt idx="6">
                  <c:v>709</c:v>
                </c:pt>
                <c:pt idx="7">
                  <c:v>698</c:v>
                </c:pt>
                <c:pt idx="8">
                  <c:v>684</c:v>
                </c:pt>
                <c:pt idx="9">
                  <c:v>710</c:v>
                </c:pt>
                <c:pt idx="10">
                  <c:v>698</c:v>
                </c:pt>
                <c:pt idx="11">
                  <c:v>694</c:v>
                </c:pt>
                <c:pt idx="12">
                  <c:v>708</c:v>
                </c:pt>
                <c:pt idx="13">
                  <c:v>726</c:v>
                </c:pt>
                <c:pt idx="14">
                  <c:v>722</c:v>
                </c:pt>
                <c:pt idx="15">
                  <c:v>735</c:v>
                </c:pt>
                <c:pt idx="16">
                  <c:v>724</c:v>
                </c:pt>
                <c:pt idx="17">
                  <c:v>726</c:v>
                </c:pt>
                <c:pt idx="18">
                  <c:v>740</c:v>
                </c:pt>
                <c:pt idx="19">
                  <c:v>750</c:v>
                </c:pt>
                <c:pt idx="20">
                  <c:v>760</c:v>
                </c:pt>
                <c:pt idx="21">
                  <c:v>765</c:v>
                </c:pt>
                <c:pt idx="22">
                  <c:v>775</c:v>
                </c:pt>
                <c:pt idx="23">
                  <c:v>744</c:v>
                </c:pt>
                <c:pt idx="24">
                  <c:v>765</c:v>
                </c:pt>
                <c:pt idx="25">
                  <c:v>803</c:v>
                </c:pt>
                <c:pt idx="26">
                  <c:v>844</c:v>
                </c:pt>
                <c:pt idx="27">
                  <c:v>904</c:v>
                </c:pt>
                <c:pt idx="28">
                  <c:v>938</c:v>
                </c:pt>
                <c:pt idx="29">
                  <c:v>953</c:v>
                </c:pt>
                <c:pt idx="30">
                  <c:v>969</c:v>
                </c:pt>
                <c:pt idx="31">
                  <c:v>946</c:v>
                </c:pt>
                <c:pt idx="32">
                  <c:v>956</c:v>
                </c:pt>
                <c:pt idx="33">
                  <c:v>1002</c:v>
                </c:pt>
                <c:pt idx="34">
                  <c:v>1088</c:v>
                </c:pt>
                <c:pt idx="35">
                  <c:v>1109</c:v>
                </c:pt>
                <c:pt idx="36">
                  <c:v>1147</c:v>
                </c:pt>
                <c:pt idx="37">
                  <c:v>1146</c:v>
                </c:pt>
                <c:pt idx="38">
                  <c:v>1140</c:v>
                </c:pt>
                <c:pt idx="39">
                  <c:v>1145</c:v>
                </c:pt>
                <c:pt idx="40">
                  <c:v>1171</c:v>
                </c:pt>
                <c:pt idx="41">
                  <c:v>1184</c:v>
                </c:pt>
                <c:pt idx="42">
                  <c:v>1169</c:v>
                </c:pt>
                <c:pt idx="43">
                  <c:v>1167</c:v>
                </c:pt>
                <c:pt idx="44">
                  <c:v>1175</c:v>
                </c:pt>
                <c:pt idx="45">
                  <c:v>1166</c:v>
                </c:pt>
                <c:pt idx="46">
                  <c:v>1155</c:v>
                </c:pt>
                <c:pt idx="47">
                  <c:v>1127</c:v>
                </c:pt>
                <c:pt idx="48">
                  <c:v>1152</c:v>
                </c:pt>
                <c:pt idx="49">
                  <c:v>1133</c:v>
                </c:pt>
                <c:pt idx="50">
                  <c:v>1107</c:v>
                </c:pt>
                <c:pt idx="51">
                  <c:v>1100</c:v>
                </c:pt>
                <c:pt idx="52">
                  <c:v>1105</c:v>
                </c:pt>
                <c:pt idx="53">
                  <c:v>1087</c:v>
                </c:pt>
                <c:pt idx="54">
                  <c:v>1055</c:v>
                </c:pt>
                <c:pt idx="55">
                  <c:v>1077</c:v>
                </c:pt>
                <c:pt idx="56">
                  <c:v>1045</c:v>
                </c:pt>
                <c:pt idx="57">
                  <c:v>1037</c:v>
                </c:pt>
                <c:pt idx="58">
                  <c:v>1017</c:v>
                </c:pt>
                <c:pt idx="59">
                  <c:v>1017</c:v>
                </c:pt>
                <c:pt idx="60">
                  <c:v>1021</c:v>
                </c:pt>
                <c:pt idx="61">
                  <c:v>1039</c:v>
                </c:pt>
                <c:pt idx="62">
                  <c:v>1078</c:v>
                </c:pt>
                <c:pt idx="63">
                  <c:v>1087</c:v>
                </c:pt>
                <c:pt idx="64">
                  <c:v>1076</c:v>
                </c:pt>
                <c:pt idx="65">
                  <c:v>1104</c:v>
                </c:pt>
                <c:pt idx="66">
                  <c:v>1088</c:v>
                </c:pt>
                <c:pt idx="67">
                  <c:v>1072</c:v>
                </c:pt>
                <c:pt idx="68">
                  <c:v>1098</c:v>
                </c:pt>
                <c:pt idx="69">
                  <c:v>1107</c:v>
                </c:pt>
                <c:pt idx="70">
                  <c:v>1091</c:v>
                </c:pt>
                <c:pt idx="71">
                  <c:v>1104</c:v>
                </c:pt>
                <c:pt idx="72">
                  <c:v>1112</c:v>
                </c:pt>
                <c:pt idx="73">
                  <c:v>1108</c:v>
                </c:pt>
                <c:pt idx="74">
                  <c:v>1103</c:v>
                </c:pt>
                <c:pt idx="75">
                  <c:v>1143</c:v>
                </c:pt>
                <c:pt idx="76">
                  <c:v>1166</c:v>
                </c:pt>
                <c:pt idx="77">
                  <c:v>1210</c:v>
                </c:pt>
                <c:pt idx="78">
                  <c:v>1239</c:v>
                </c:pt>
                <c:pt idx="79">
                  <c:v>1266</c:v>
                </c:pt>
                <c:pt idx="80">
                  <c:v>1268</c:v>
                </c:pt>
                <c:pt idx="81">
                  <c:v>1269</c:v>
                </c:pt>
                <c:pt idx="82">
                  <c:v>1281</c:v>
                </c:pt>
                <c:pt idx="83">
                  <c:v>1365</c:v>
                </c:pt>
                <c:pt idx="84">
                  <c:v>1390</c:v>
                </c:pt>
                <c:pt idx="85">
                  <c:v>1405</c:v>
                </c:pt>
                <c:pt idx="86">
                  <c:v>1459</c:v>
                </c:pt>
                <c:pt idx="87">
                  <c:v>1436</c:v>
                </c:pt>
                <c:pt idx="88">
                  <c:v>1461</c:v>
                </c:pt>
                <c:pt idx="89">
                  <c:v>1498</c:v>
                </c:pt>
                <c:pt idx="90">
                  <c:v>1580</c:v>
                </c:pt>
                <c:pt idx="91">
                  <c:v>1589</c:v>
                </c:pt>
                <c:pt idx="92">
                  <c:v>1610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E6-4F23-B575-8F8C4115F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Sheet1!$A$93:$A$185</c:f>
              <c:numCache>
                <c:formatCode>m/d/yyyy</c:formatCode>
                <c:ptCount val="93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</c:numCache>
            </c:numRef>
          </c:cat>
          <c:val>
            <c:numRef>
              <c:f>Sheet1!$B$93:$B$185</c:f>
              <c:numCache>
                <c:formatCode>General</c:formatCode>
                <c:ptCount val="93"/>
                <c:pt idx="0">
                  <c:v>329</c:v>
                </c:pt>
                <c:pt idx="1">
                  <c:v>316</c:v>
                </c:pt>
                <c:pt idx="2">
                  <c:v>304</c:v>
                </c:pt>
                <c:pt idx="3">
                  <c:v>302</c:v>
                </c:pt>
                <c:pt idx="4">
                  <c:v>308</c:v>
                </c:pt>
                <c:pt idx="5">
                  <c:v>304</c:v>
                </c:pt>
                <c:pt idx="6">
                  <c:v>302</c:v>
                </c:pt>
                <c:pt idx="7">
                  <c:v>295</c:v>
                </c:pt>
                <c:pt idx="8">
                  <c:v>289</c:v>
                </c:pt>
                <c:pt idx="9">
                  <c:v>307</c:v>
                </c:pt>
                <c:pt idx="10">
                  <c:v>318</c:v>
                </c:pt>
                <c:pt idx="11">
                  <c:v>311</c:v>
                </c:pt>
                <c:pt idx="12">
                  <c:v>310</c:v>
                </c:pt>
                <c:pt idx="13">
                  <c:v>322</c:v>
                </c:pt>
                <c:pt idx="14">
                  <c:v>317</c:v>
                </c:pt>
                <c:pt idx="15">
                  <c:v>322</c:v>
                </c:pt>
                <c:pt idx="16">
                  <c:v>312</c:v>
                </c:pt>
                <c:pt idx="17">
                  <c:v>320</c:v>
                </c:pt>
                <c:pt idx="18">
                  <c:v>315</c:v>
                </c:pt>
                <c:pt idx="19">
                  <c:v>310</c:v>
                </c:pt>
                <c:pt idx="20">
                  <c:v>314</c:v>
                </c:pt>
                <c:pt idx="21">
                  <c:v>325</c:v>
                </c:pt>
                <c:pt idx="22">
                  <c:v>340</c:v>
                </c:pt>
                <c:pt idx="23">
                  <c:v>328</c:v>
                </c:pt>
                <c:pt idx="24">
                  <c:v>338</c:v>
                </c:pt>
                <c:pt idx="25">
                  <c:v>359</c:v>
                </c:pt>
                <c:pt idx="26">
                  <c:v>380</c:v>
                </c:pt>
                <c:pt idx="27">
                  <c:v>404</c:v>
                </c:pt>
                <c:pt idx="28">
                  <c:v>426</c:v>
                </c:pt>
                <c:pt idx="29">
                  <c:v>444</c:v>
                </c:pt>
                <c:pt idx="30">
                  <c:v>453</c:v>
                </c:pt>
                <c:pt idx="31">
                  <c:v>448</c:v>
                </c:pt>
                <c:pt idx="32">
                  <c:v>470</c:v>
                </c:pt>
                <c:pt idx="33">
                  <c:v>492</c:v>
                </c:pt>
                <c:pt idx="34">
                  <c:v>531</c:v>
                </c:pt>
                <c:pt idx="35">
                  <c:v>553</c:v>
                </c:pt>
                <c:pt idx="36">
                  <c:v>573</c:v>
                </c:pt>
                <c:pt idx="37">
                  <c:v>586</c:v>
                </c:pt>
                <c:pt idx="38">
                  <c:v>556</c:v>
                </c:pt>
                <c:pt idx="39">
                  <c:v>549</c:v>
                </c:pt>
                <c:pt idx="40">
                  <c:v>568</c:v>
                </c:pt>
                <c:pt idx="41">
                  <c:v>585</c:v>
                </c:pt>
                <c:pt idx="42">
                  <c:v>579</c:v>
                </c:pt>
                <c:pt idx="43">
                  <c:v>581</c:v>
                </c:pt>
                <c:pt idx="44">
                  <c:v>597</c:v>
                </c:pt>
                <c:pt idx="45">
                  <c:v>609</c:v>
                </c:pt>
                <c:pt idx="46">
                  <c:v>598</c:v>
                </c:pt>
                <c:pt idx="47">
                  <c:v>602</c:v>
                </c:pt>
                <c:pt idx="48">
                  <c:v>601</c:v>
                </c:pt>
                <c:pt idx="49">
                  <c:v>590</c:v>
                </c:pt>
                <c:pt idx="50">
                  <c:v>574</c:v>
                </c:pt>
                <c:pt idx="51">
                  <c:v>570</c:v>
                </c:pt>
                <c:pt idx="52">
                  <c:v>553</c:v>
                </c:pt>
                <c:pt idx="53">
                  <c:v>551</c:v>
                </c:pt>
                <c:pt idx="54">
                  <c:v>554</c:v>
                </c:pt>
                <c:pt idx="55">
                  <c:v>553</c:v>
                </c:pt>
                <c:pt idx="56">
                  <c:v>560</c:v>
                </c:pt>
                <c:pt idx="57">
                  <c:v>563</c:v>
                </c:pt>
                <c:pt idx="58">
                  <c:v>557</c:v>
                </c:pt>
                <c:pt idx="59">
                  <c:v>528</c:v>
                </c:pt>
                <c:pt idx="60">
                  <c:v>535</c:v>
                </c:pt>
                <c:pt idx="61">
                  <c:v>544</c:v>
                </c:pt>
                <c:pt idx="62">
                  <c:v>564</c:v>
                </c:pt>
                <c:pt idx="63">
                  <c:v>547</c:v>
                </c:pt>
                <c:pt idx="64">
                  <c:v>546</c:v>
                </c:pt>
                <c:pt idx="65">
                  <c:v>566</c:v>
                </c:pt>
                <c:pt idx="66">
                  <c:v>558</c:v>
                </c:pt>
                <c:pt idx="67">
                  <c:v>544</c:v>
                </c:pt>
                <c:pt idx="68">
                  <c:v>560</c:v>
                </c:pt>
                <c:pt idx="69">
                  <c:v>554</c:v>
                </c:pt>
                <c:pt idx="70">
                  <c:v>538</c:v>
                </c:pt>
                <c:pt idx="71">
                  <c:v>537</c:v>
                </c:pt>
                <c:pt idx="72">
                  <c:v>563</c:v>
                </c:pt>
                <c:pt idx="73">
                  <c:v>573</c:v>
                </c:pt>
                <c:pt idx="74">
                  <c:v>578</c:v>
                </c:pt>
                <c:pt idx="75">
                  <c:v>596</c:v>
                </c:pt>
                <c:pt idx="76">
                  <c:v>590</c:v>
                </c:pt>
                <c:pt idx="77">
                  <c:v>616</c:v>
                </c:pt>
                <c:pt idx="78">
                  <c:v>628</c:v>
                </c:pt>
                <c:pt idx="79">
                  <c:v>637</c:v>
                </c:pt>
                <c:pt idx="80">
                  <c:v>651</c:v>
                </c:pt>
                <c:pt idx="81">
                  <c:v>673</c:v>
                </c:pt>
                <c:pt idx="82">
                  <c:v>682</c:v>
                </c:pt>
                <c:pt idx="83">
                  <c:v>706</c:v>
                </c:pt>
                <c:pt idx="84">
                  <c:v>722</c:v>
                </c:pt>
                <c:pt idx="85">
                  <c:v>708</c:v>
                </c:pt>
                <c:pt idx="86">
                  <c:v>756</c:v>
                </c:pt>
                <c:pt idx="87">
                  <c:v>749</c:v>
                </c:pt>
                <c:pt idx="88">
                  <c:v>743</c:v>
                </c:pt>
                <c:pt idx="89">
                  <c:v>759</c:v>
                </c:pt>
                <c:pt idx="90">
                  <c:v>797</c:v>
                </c:pt>
                <c:pt idx="91">
                  <c:v>809</c:v>
                </c:pt>
                <c:pt idx="92">
                  <c:v>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4-4D5C-A90A-C46233E10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1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Sheet1!$B$1:$BQ$1</c:f>
              <c:strCache>
                <c:ptCount val="6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</c:strCache>
            </c:strRef>
          </c:cat>
          <c:val>
            <c:numRef>
              <c:f>Sheet1!$B$2:$BQ$2</c:f>
              <c:numCache>
                <c:formatCode>General</c:formatCode>
                <c:ptCount val="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632</c:v>
                </c:pt>
                <c:pt idx="22">
                  <c:v>2428</c:v>
                </c:pt>
                <c:pt idx="23">
                  <c:v>5121</c:v>
                </c:pt>
                <c:pt idx="24">
                  <c:v>7741</c:v>
                </c:pt>
                <c:pt idx="25">
                  <c:v>9459</c:v>
                </c:pt>
                <c:pt idx="26">
                  <c:v>10490</c:v>
                </c:pt>
                <c:pt idx="27">
                  <c:v>11354</c:v>
                </c:pt>
                <c:pt idx="28">
                  <c:v>12215</c:v>
                </c:pt>
                <c:pt idx="29">
                  <c:v>15144</c:v>
                </c:pt>
                <c:pt idx="30">
                  <c:v>19095</c:v>
                </c:pt>
                <c:pt idx="31">
                  <c:v>23575</c:v>
                </c:pt>
                <c:pt idx="32">
                  <c:v>29648</c:v>
                </c:pt>
                <c:pt idx="33">
                  <c:v>37407</c:v>
                </c:pt>
                <c:pt idx="34">
                  <c:v>38486</c:v>
                </c:pt>
                <c:pt idx="35">
                  <c:v>39616</c:v>
                </c:pt>
                <c:pt idx="36">
                  <c:v>47428</c:v>
                </c:pt>
                <c:pt idx="37">
                  <c:v>57557</c:v>
                </c:pt>
                <c:pt idx="38">
                  <c:v>68483</c:v>
                </c:pt>
                <c:pt idx="39">
                  <c:v>81352</c:v>
                </c:pt>
                <c:pt idx="40">
                  <c:v>91917</c:v>
                </c:pt>
                <c:pt idx="41">
                  <c:v>94229</c:v>
                </c:pt>
                <c:pt idx="42">
                  <c:v>96550</c:v>
                </c:pt>
                <c:pt idx="43">
                  <c:v>107846</c:v>
                </c:pt>
                <c:pt idx="44">
                  <c:v>119661</c:v>
                </c:pt>
                <c:pt idx="45">
                  <c:v>132707</c:v>
                </c:pt>
                <c:pt idx="46">
                  <c:v>148615</c:v>
                </c:pt>
                <c:pt idx="47">
                  <c:v>163139</c:v>
                </c:pt>
                <c:pt idx="48">
                  <c:v>166077</c:v>
                </c:pt>
                <c:pt idx="49">
                  <c:v>167440</c:v>
                </c:pt>
                <c:pt idx="50">
                  <c:v>176687</c:v>
                </c:pt>
                <c:pt idx="51" formatCode="#,##0">
                  <c:v>185497</c:v>
                </c:pt>
                <c:pt idx="52" formatCode="#,##0">
                  <c:v>193626</c:v>
                </c:pt>
                <c:pt idx="53" formatCode="#,##0">
                  <c:v>201480</c:v>
                </c:pt>
                <c:pt idx="54" formatCode="#,##0">
                  <c:v>208656</c:v>
                </c:pt>
                <c:pt idx="55" formatCode="#,##0">
                  <c:v>209818</c:v>
                </c:pt>
                <c:pt idx="56" formatCode="#,##0">
                  <c:v>210817</c:v>
                </c:pt>
                <c:pt idx="57" formatCode="#,##0">
                  <c:v>216768</c:v>
                </c:pt>
                <c:pt idx="58" formatCode="#,##0">
                  <c:v>223633</c:v>
                </c:pt>
                <c:pt idx="59" formatCode="#,##0">
                  <c:v>229494</c:v>
                </c:pt>
                <c:pt idx="60" formatCode="#,##0">
                  <c:v>234928</c:v>
                </c:pt>
                <c:pt idx="61" formatCode="#,##0">
                  <c:v>240106</c:v>
                </c:pt>
                <c:pt idx="62" formatCode="#,##0">
                  <c:v>240651</c:v>
                </c:pt>
                <c:pt idx="63" formatCode="#,##0">
                  <c:v>241187</c:v>
                </c:pt>
                <c:pt idx="64" formatCode="#,##0">
                  <c:v>244457</c:v>
                </c:pt>
                <c:pt idx="65" formatCode="#,##0">
                  <c:v>247758</c:v>
                </c:pt>
                <c:pt idx="66" formatCode="#,##0">
                  <c:v>251850</c:v>
                </c:pt>
                <c:pt idx="67" formatCode="#,##0">
                  <c:v>255480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Sheet1!$B$1:$BQ$1</c:f>
              <c:strCache>
                <c:ptCount val="6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</c:strCache>
            </c:strRef>
          </c:cat>
          <c:val>
            <c:numRef>
              <c:f>Sheet1!$B$3:$BQ$3</c:f>
              <c:numCache>
                <c:formatCode>General</c:formatCode>
                <c:ptCount val="68"/>
                <c:pt idx="0">
                  <c:v>1263</c:v>
                </c:pt>
                <c:pt idx="1">
                  <c:v>3559</c:v>
                </c:pt>
                <c:pt idx="2">
                  <c:v>7017</c:v>
                </c:pt>
                <c:pt idx="3">
                  <c:v>10494</c:v>
                </c:pt>
                <c:pt idx="4">
                  <c:v>11808</c:v>
                </c:pt>
                <c:pt idx="5">
                  <c:v>12072</c:v>
                </c:pt>
                <c:pt idx="6">
                  <c:v>13329</c:v>
                </c:pt>
                <c:pt idx="7">
                  <c:v>14246</c:v>
                </c:pt>
                <c:pt idx="8">
                  <c:v>17821</c:v>
                </c:pt>
                <c:pt idx="9">
                  <c:v>22341</c:v>
                </c:pt>
                <c:pt idx="10">
                  <c:v>28167</c:v>
                </c:pt>
                <c:pt idx="11">
                  <c:v>36136</c:v>
                </c:pt>
                <c:pt idx="12">
                  <c:v>46101</c:v>
                </c:pt>
                <c:pt idx="13">
                  <c:v>48110</c:v>
                </c:pt>
                <c:pt idx="14">
                  <c:v>49832</c:v>
                </c:pt>
                <c:pt idx="15">
                  <c:v>59615</c:v>
                </c:pt>
                <c:pt idx="16">
                  <c:v>73017</c:v>
                </c:pt>
                <c:pt idx="17">
                  <c:v>86515</c:v>
                </c:pt>
                <c:pt idx="18">
                  <c:v>101700</c:v>
                </c:pt>
                <c:pt idx="19">
                  <c:v>115620</c:v>
                </c:pt>
                <c:pt idx="20">
                  <c:v>118991</c:v>
                </c:pt>
                <c:pt idx="21">
                  <c:v>121441</c:v>
                </c:pt>
                <c:pt idx="22">
                  <c:v>133898</c:v>
                </c:pt>
                <c:pt idx="23">
                  <c:v>146260</c:v>
                </c:pt>
                <c:pt idx="24">
                  <c:v>159741</c:v>
                </c:pt>
                <c:pt idx="25">
                  <c:v>175158</c:v>
                </c:pt>
                <c:pt idx="26">
                  <c:v>189786</c:v>
                </c:pt>
                <c:pt idx="27">
                  <c:v>193043</c:v>
                </c:pt>
                <c:pt idx="28">
                  <c:v>195277</c:v>
                </c:pt>
                <c:pt idx="29">
                  <c:v>204876</c:v>
                </c:pt>
                <c:pt idx="30">
                  <c:v>215346</c:v>
                </c:pt>
                <c:pt idx="31">
                  <c:v>224339</c:v>
                </c:pt>
                <c:pt idx="32">
                  <c:v>231366</c:v>
                </c:pt>
                <c:pt idx="33">
                  <c:v>237530</c:v>
                </c:pt>
                <c:pt idx="34">
                  <c:v>238246</c:v>
                </c:pt>
                <c:pt idx="35">
                  <c:v>238944</c:v>
                </c:pt>
                <c:pt idx="36">
                  <c:v>242753</c:v>
                </c:pt>
                <c:pt idx="37">
                  <c:v>246850</c:v>
                </c:pt>
                <c:pt idx="38">
                  <c:v>251229</c:v>
                </c:pt>
                <c:pt idx="39">
                  <c:v>256055</c:v>
                </c:pt>
                <c:pt idx="40">
                  <c:v>261383</c:v>
                </c:pt>
                <c:pt idx="41">
                  <c:v>262214</c:v>
                </c:pt>
                <c:pt idx="42">
                  <c:v>263056</c:v>
                </c:pt>
                <c:pt idx="43">
                  <c:v>267029</c:v>
                </c:pt>
                <c:pt idx="44">
                  <c:v>272025</c:v>
                </c:pt>
                <c:pt idx="45">
                  <c:v>277416</c:v>
                </c:pt>
                <c:pt idx="46">
                  <c:v>283491</c:v>
                </c:pt>
                <c:pt idx="47">
                  <c:v>289862</c:v>
                </c:pt>
                <c:pt idx="48">
                  <c:v>291360</c:v>
                </c:pt>
                <c:pt idx="49">
                  <c:v>292341</c:v>
                </c:pt>
                <c:pt idx="50">
                  <c:v>298491</c:v>
                </c:pt>
                <c:pt idx="51" formatCode="#,##0">
                  <c:v>306836</c:v>
                </c:pt>
                <c:pt idx="52" formatCode="#,##0">
                  <c:v>316204</c:v>
                </c:pt>
                <c:pt idx="53" formatCode="#,##0">
                  <c:v>328215</c:v>
                </c:pt>
                <c:pt idx="54" formatCode="#,##0">
                  <c:v>339597</c:v>
                </c:pt>
                <c:pt idx="55" formatCode="#,##0">
                  <c:v>341455</c:v>
                </c:pt>
                <c:pt idx="56" formatCode="#,##0">
                  <c:v>342449</c:v>
                </c:pt>
                <c:pt idx="57" formatCode="#,##0">
                  <c:v>352315</c:v>
                </c:pt>
                <c:pt idx="58" formatCode="#,##0">
                  <c:v>364844</c:v>
                </c:pt>
                <c:pt idx="59" formatCode="#,##0">
                  <c:v>378431</c:v>
                </c:pt>
                <c:pt idx="60" formatCode="#,##0">
                  <c:v>395706</c:v>
                </c:pt>
                <c:pt idx="61" formatCode="#,##0">
                  <c:v>411220</c:v>
                </c:pt>
                <c:pt idx="62" formatCode="#,##0">
                  <c:v>414095</c:v>
                </c:pt>
                <c:pt idx="63" formatCode="#,##0">
                  <c:v>416405</c:v>
                </c:pt>
                <c:pt idx="64" formatCode="#,##0">
                  <c:v>434808</c:v>
                </c:pt>
                <c:pt idx="65" formatCode="#,##0">
                  <c:v>460301</c:v>
                </c:pt>
                <c:pt idx="66" formatCode="#,##0">
                  <c:v>487997</c:v>
                </c:pt>
                <c:pt idx="67" formatCode="#,##0">
                  <c:v>515743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  <c:max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0.12547941142709895"/>
          <c:h val="0.10690865769438394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Jihočeský kraj</c:v>
                </c:pt>
                <c:pt idx="2">
                  <c:v>Středočeský kraj</c:v>
                </c:pt>
                <c:pt idx="3">
                  <c:v>Královéhradecký kraj</c:v>
                </c:pt>
                <c:pt idx="4">
                  <c:v>Plzeňský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Liberecký kraj</c:v>
                </c:pt>
                <c:pt idx="8">
                  <c:v>Karlovarský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55.609211667951641</c:v>
                </c:pt>
                <c:pt idx="1">
                  <c:v>54.744497215420999</c:v>
                </c:pt>
                <c:pt idx="2">
                  <c:v>51.195510059986674</c:v>
                </c:pt>
                <c:pt idx="3">
                  <c:v>50.465243171810961</c:v>
                </c:pt>
                <c:pt idx="4">
                  <c:v>48.865992313938492</c:v>
                </c:pt>
                <c:pt idx="5">
                  <c:v>48.238700189347391</c:v>
                </c:pt>
                <c:pt idx="6">
                  <c:v>48.227598829580003</c:v>
                </c:pt>
                <c:pt idx="7">
                  <c:v>47.686447745047218</c:v>
                </c:pt>
                <c:pt idx="8">
                  <c:v>47.145223033692609</c:v>
                </c:pt>
                <c:pt idx="9">
                  <c:v>46.573939856378715</c:v>
                </c:pt>
                <c:pt idx="10">
                  <c:v>46.163461310253716</c:v>
                </c:pt>
                <c:pt idx="11">
                  <c:v>45.650917801562002</c:v>
                </c:pt>
                <c:pt idx="12">
                  <c:v>43.312648591120158</c:v>
                </c:pt>
                <c:pt idx="13">
                  <c:v>39.178235775764058</c:v>
                </c:pt>
                <c:pt idx="14">
                  <c:v>33.372920891877236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List1!$C$2:$BQ$2</c:f>
              <c:numCache>
                <c:formatCode>General</c:formatCode>
                <c:ptCount val="67"/>
                <c:pt idx="0">
                  <c:v>124</c:v>
                </c:pt>
                <c:pt idx="1">
                  <c:v>404</c:v>
                </c:pt>
                <c:pt idx="2">
                  <c:v>585</c:v>
                </c:pt>
                <c:pt idx="3">
                  <c:v>703</c:v>
                </c:pt>
                <c:pt idx="4">
                  <c:v>706</c:v>
                </c:pt>
                <c:pt idx="5">
                  <c:v>718</c:v>
                </c:pt>
                <c:pt idx="6">
                  <c:v>720</c:v>
                </c:pt>
                <c:pt idx="7">
                  <c:v>750</c:v>
                </c:pt>
                <c:pt idx="8">
                  <c:v>791</c:v>
                </c:pt>
                <c:pt idx="9">
                  <c:v>858</c:v>
                </c:pt>
                <c:pt idx="10">
                  <c:v>1257</c:v>
                </c:pt>
                <c:pt idx="11">
                  <c:v>2114</c:v>
                </c:pt>
                <c:pt idx="12">
                  <c:v>2301</c:v>
                </c:pt>
                <c:pt idx="13">
                  <c:v>2409</c:v>
                </c:pt>
                <c:pt idx="14">
                  <c:v>3047</c:v>
                </c:pt>
                <c:pt idx="15">
                  <c:v>4700</c:v>
                </c:pt>
                <c:pt idx="16">
                  <c:v>6388</c:v>
                </c:pt>
                <c:pt idx="17">
                  <c:v>8669</c:v>
                </c:pt>
                <c:pt idx="18">
                  <c:v>10948</c:v>
                </c:pt>
                <c:pt idx="19">
                  <c:v>12452</c:v>
                </c:pt>
                <c:pt idx="20">
                  <c:v>13999</c:v>
                </c:pt>
                <c:pt idx="21">
                  <c:v>18735</c:v>
                </c:pt>
                <c:pt idx="22">
                  <c:v>24364</c:v>
                </c:pt>
                <c:pt idx="23">
                  <c:v>30875</c:v>
                </c:pt>
                <c:pt idx="24">
                  <c:v>39108</c:v>
                </c:pt>
                <c:pt idx="25">
                  <c:v>47978</c:v>
                </c:pt>
                <c:pt idx="26">
                  <c:v>50437</c:v>
                </c:pt>
                <c:pt idx="27">
                  <c:v>52266</c:v>
                </c:pt>
                <c:pt idx="28">
                  <c:v>58409</c:v>
                </c:pt>
                <c:pt idx="29">
                  <c:v>64753</c:v>
                </c:pt>
                <c:pt idx="30">
                  <c:v>70236</c:v>
                </c:pt>
                <c:pt idx="31">
                  <c:v>74872</c:v>
                </c:pt>
                <c:pt idx="32">
                  <c:v>79199</c:v>
                </c:pt>
                <c:pt idx="33">
                  <c:v>79824</c:v>
                </c:pt>
                <c:pt idx="34">
                  <c:v>80481</c:v>
                </c:pt>
                <c:pt idx="35">
                  <c:v>83314</c:v>
                </c:pt>
                <c:pt idx="36">
                  <c:v>86627</c:v>
                </c:pt>
                <c:pt idx="37">
                  <c:v>90210</c:v>
                </c:pt>
                <c:pt idx="38">
                  <c:v>94944</c:v>
                </c:pt>
                <c:pt idx="39">
                  <c:v>99605</c:v>
                </c:pt>
                <c:pt idx="40">
                  <c:v>101379</c:v>
                </c:pt>
                <c:pt idx="41">
                  <c:v>103390</c:v>
                </c:pt>
                <c:pt idx="42">
                  <c:v>109404</c:v>
                </c:pt>
                <c:pt idx="43">
                  <c:v>116901</c:v>
                </c:pt>
                <c:pt idx="44">
                  <c:v>125482</c:v>
                </c:pt>
                <c:pt idx="45">
                  <c:v>136434</c:v>
                </c:pt>
                <c:pt idx="46">
                  <c:v>147609</c:v>
                </c:pt>
                <c:pt idx="47">
                  <c:v>150470</c:v>
                </c:pt>
                <c:pt idx="48">
                  <c:v>152252</c:v>
                </c:pt>
                <c:pt idx="49">
                  <c:v>161013</c:v>
                </c:pt>
                <c:pt idx="50">
                  <c:v>171387</c:v>
                </c:pt>
                <c:pt idx="51">
                  <c:v>181342</c:v>
                </c:pt>
                <c:pt idx="52">
                  <c:v>192906</c:v>
                </c:pt>
                <c:pt idx="53">
                  <c:v>203791</c:v>
                </c:pt>
                <c:pt idx="54">
                  <c:v>205916</c:v>
                </c:pt>
                <c:pt idx="55">
                  <c:v>207515</c:v>
                </c:pt>
                <c:pt idx="56">
                  <c:v>217353</c:v>
                </c:pt>
                <c:pt idx="57">
                  <c:v>229098</c:v>
                </c:pt>
                <c:pt idx="58">
                  <c:v>240072</c:v>
                </c:pt>
                <c:pt idx="59">
                  <c:v>253083</c:v>
                </c:pt>
                <c:pt idx="60">
                  <c:v>264135</c:v>
                </c:pt>
                <c:pt idx="61">
                  <c:v>266330</c:v>
                </c:pt>
                <c:pt idx="62">
                  <c:v>267965</c:v>
                </c:pt>
                <c:pt idx="63">
                  <c:v>277363</c:v>
                </c:pt>
                <c:pt idx="64">
                  <c:v>286631</c:v>
                </c:pt>
                <c:pt idx="65">
                  <c:v>295927</c:v>
                </c:pt>
                <c:pt idx="66">
                  <c:v>304813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CD61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List1!$C$3:$BQ$3</c:f>
              <c:numCache>
                <c:formatCode>General</c:formatCode>
                <c:ptCount val="67"/>
                <c:pt idx="0">
                  <c:v>3092</c:v>
                </c:pt>
                <c:pt idx="1">
                  <c:v>5950</c:v>
                </c:pt>
                <c:pt idx="2">
                  <c:v>8847</c:v>
                </c:pt>
                <c:pt idx="3">
                  <c:v>9832</c:v>
                </c:pt>
                <c:pt idx="4">
                  <c:v>10081</c:v>
                </c:pt>
                <c:pt idx="5">
                  <c:v>11274</c:v>
                </c:pt>
                <c:pt idx="6">
                  <c:v>12146</c:v>
                </c:pt>
                <c:pt idx="7">
                  <c:v>15452</c:v>
                </c:pt>
                <c:pt idx="8">
                  <c:v>19648</c:v>
                </c:pt>
                <c:pt idx="9">
                  <c:v>24946</c:v>
                </c:pt>
                <c:pt idx="10">
                  <c:v>31436</c:v>
                </c:pt>
                <c:pt idx="11">
                  <c:v>38796</c:v>
                </c:pt>
                <c:pt idx="12">
                  <c:v>40111</c:v>
                </c:pt>
                <c:pt idx="13">
                  <c:v>41274</c:v>
                </c:pt>
                <c:pt idx="14">
                  <c:v>48588</c:v>
                </c:pt>
                <c:pt idx="15">
                  <c:v>57190</c:v>
                </c:pt>
                <c:pt idx="16">
                  <c:v>64713</c:v>
                </c:pt>
                <c:pt idx="17">
                  <c:v>72703</c:v>
                </c:pt>
                <c:pt idx="18">
                  <c:v>79647</c:v>
                </c:pt>
                <c:pt idx="19">
                  <c:v>80744</c:v>
                </c:pt>
                <c:pt idx="20">
                  <c:v>81952</c:v>
                </c:pt>
                <c:pt idx="21">
                  <c:v>88735</c:v>
                </c:pt>
                <c:pt idx="22">
                  <c:v>95191</c:v>
                </c:pt>
                <c:pt idx="23">
                  <c:v>101490</c:v>
                </c:pt>
                <c:pt idx="24">
                  <c:v>107069</c:v>
                </c:pt>
                <c:pt idx="25">
                  <c:v>111306</c:v>
                </c:pt>
                <c:pt idx="26">
                  <c:v>112699</c:v>
                </c:pt>
                <c:pt idx="27">
                  <c:v>113960</c:v>
                </c:pt>
                <c:pt idx="28">
                  <c:v>118853</c:v>
                </c:pt>
                <c:pt idx="29">
                  <c:v>124759</c:v>
                </c:pt>
                <c:pt idx="30">
                  <c:v>130809</c:v>
                </c:pt>
                <c:pt idx="31">
                  <c:v>137612</c:v>
                </c:pt>
                <c:pt idx="32">
                  <c:v>145211</c:v>
                </c:pt>
                <c:pt idx="33">
                  <c:v>145968</c:v>
                </c:pt>
                <c:pt idx="34">
                  <c:v>146705</c:v>
                </c:pt>
                <c:pt idx="35">
                  <c:v>153725</c:v>
                </c:pt>
                <c:pt idx="36">
                  <c:v>161915</c:v>
                </c:pt>
                <c:pt idx="37">
                  <c:v>169726</c:v>
                </c:pt>
                <c:pt idx="38">
                  <c:v>178268</c:v>
                </c:pt>
                <c:pt idx="39">
                  <c:v>185676</c:v>
                </c:pt>
                <c:pt idx="40">
                  <c:v>186673</c:v>
                </c:pt>
                <c:pt idx="41">
                  <c:v>187604</c:v>
                </c:pt>
                <c:pt idx="42">
                  <c:v>193909</c:v>
                </c:pt>
                <c:pt idx="43">
                  <c:v>199514</c:v>
                </c:pt>
                <c:pt idx="44">
                  <c:v>204997</c:v>
                </c:pt>
                <c:pt idx="45">
                  <c:v>210752</c:v>
                </c:pt>
                <c:pt idx="46">
                  <c:v>216127</c:v>
                </c:pt>
                <c:pt idx="47">
                  <c:v>217277</c:v>
                </c:pt>
                <c:pt idx="48">
                  <c:v>217803</c:v>
                </c:pt>
                <c:pt idx="49">
                  <c:v>222293</c:v>
                </c:pt>
                <c:pt idx="50">
                  <c:v>226020</c:v>
                </c:pt>
                <c:pt idx="51">
                  <c:v>229373</c:v>
                </c:pt>
                <c:pt idx="52">
                  <c:v>233099</c:v>
                </c:pt>
                <c:pt idx="53">
                  <c:v>237183</c:v>
                </c:pt>
                <c:pt idx="54">
                  <c:v>237812</c:v>
                </c:pt>
                <c:pt idx="55">
                  <c:v>238078</c:v>
                </c:pt>
                <c:pt idx="56">
                  <c:v>241152</c:v>
                </c:pt>
                <c:pt idx="57">
                  <c:v>245333</c:v>
                </c:pt>
                <c:pt idx="58">
                  <c:v>249356</c:v>
                </c:pt>
                <c:pt idx="59">
                  <c:v>254163</c:v>
                </c:pt>
                <c:pt idx="60">
                  <c:v>258532</c:v>
                </c:pt>
                <c:pt idx="61">
                  <c:v>258937</c:v>
                </c:pt>
                <c:pt idx="62">
                  <c:v>259243</c:v>
                </c:pt>
                <c:pt idx="63">
                  <c:v>262830</c:v>
                </c:pt>
                <c:pt idx="64">
                  <c:v>266836</c:v>
                </c:pt>
                <c:pt idx="65">
                  <c:v>270846</c:v>
                </c:pt>
                <c:pt idx="66">
                  <c:v>274086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List1!$C$4:$BQ$4</c:f>
              <c:numCache>
                <c:formatCode>General</c:formatCode>
                <c:ptCount val="67"/>
                <c:pt idx="0">
                  <c:v>86</c:v>
                </c:pt>
                <c:pt idx="1">
                  <c:v>398</c:v>
                </c:pt>
                <c:pt idx="2">
                  <c:v>681</c:v>
                </c:pt>
                <c:pt idx="3">
                  <c:v>875</c:v>
                </c:pt>
                <c:pt idx="4">
                  <c:v>879</c:v>
                </c:pt>
                <c:pt idx="5">
                  <c:v>879</c:v>
                </c:pt>
                <c:pt idx="6">
                  <c:v>881</c:v>
                </c:pt>
                <c:pt idx="7">
                  <c:v>884</c:v>
                </c:pt>
                <c:pt idx="8">
                  <c:v>896</c:v>
                </c:pt>
                <c:pt idx="9">
                  <c:v>951</c:v>
                </c:pt>
                <c:pt idx="10">
                  <c:v>1567</c:v>
                </c:pt>
                <c:pt idx="11">
                  <c:v>3155</c:v>
                </c:pt>
                <c:pt idx="12">
                  <c:v>3459</c:v>
                </c:pt>
                <c:pt idx="13">
                  <c:v>3539</c:v>
                </c:pt>
                <c:pt idx="14">
                  <c:v>4460</c:v>
                </c:pt>
                <c:pt idx="15">
                  <c:v>6405</c:v>
                </c:pt>
                <c:pt idx="16">
                  <c:v>9276</c:v>
                </c:pt>
                <c:pt idx="17">
                  <c:v>13311</c:v>
                </c:pt>
                <c:pt idx="18">
                  <c:v>17163</c:v>
                </c:pt>
                <c:pt idx="19">
                  <c:v>17781</c:v>
                </c:pt>
                <c:pt idx="20">
                  <c:v>17880</c:v>
                </c:pt>
                <c:pt idx="21">
                  <c:v>20589</c:v>
                </c:pt>
                <c:pt idx="22">
                  <c:v>24078</c:v>
                </c:pt>
                <c:pt idx="23">
                  <c:v>28007</c:v>
                </c:pt>
                <c:pt idx="24">
                  <c:v>31720</c:v>
                </c:pt>
                <c:pt idx="25">
                  <c:v>34708</c:v>
                </c:pt>
                <c:pt idx="26">
                  <c:v>35306</c:v>
                </c:pt>
                <c:pt idx="27">
                  <c:v>35431</c:v>
                </c:pt>
                <c:pt idx="28">
                  <c:v>37353</c:v>
                </c:pt>
                <c:pt idx="29">
                  <c:v>40008</c:v>
                </c:pt>
                <c:pt idx="30">
                  <c:v>42446</c:v>
                </c:pt>
                <c:pt idx="31">
                  <c:v>44246</c:v>
                </c:pt>
                <c:pt idx="32">
                  <c:v>46091</c:v>
                </c:pt>
                <c:pt idx="33">
                  <c:v>46269</c:v>
                </c:pt>
                <c:pt idx="34">
                  <c:v>46334</c:v>
                </c:pt>
                <c:pt idx="35">
                  <c:v>47619</c:v>
                </c:pt>
                <c:pt idx="36">
                  <c:v>49273</c:v>
                </c:pt>
                <c:pt idx="37">
                  <c:v>51464</c:v>
                </c:pt>
                <c:pt idx="38">
                  <c:v>54812</c:v>
                </c:pt>
                <c:pt idx="39">
                  <c:v>57775</c:v>
                </c:pt>
                <c:pt idx="40">
                  <c:v>57817</c:v>
                </c:pt>
                <c:pt idx="41">
                  <c:v>57861</c:v>
                </c:pt>
                <c:pt idx="42">
                  <c:v>60578</c:v>
                </c:pt>
                <c:pt idx="43">
                  <c:v>64335</c:v>
                </c:pt>
                <c:pt idx="44">
                  <c:v>69130</c:v>
                </c:pt>
                <c:pt idx="45">
                  <c:v>74492</c:v>
                </c:pt>
                <c:pt idx="46">
                  <c:v>79269</c:v>
                </c:pt>
                <c:pt idx="47">
                  <c:v>79941</c:v>
                </c:pt>
                <c:pt idx="48">
                  <c:v>80071</c:v>
                </c:pt>
                <c:pt idx="49">
                  <c:v>82370</c:v>
                </c:pt>
                <c:pt idx="50">
                  <c:v>86429</c:v>
                </c:pt>
                <c:pt idx="51">
                  <c:v>91044</c:v>
                </c:pt>
                <c:pt idx="52">
                  <c:v>95467</c:v>
                </c:pt>
                <c:pt idx="53">
                  <c:v>99093</c:v>
                </c:pt>
                <c:pt idx="54">
                  <c:v>99256</c:v>
                </c:pt>
                <c:pt idx="55">
                  <c:v>99259</c:v>
                </c:pt>
                <c:pt idx="56">
                  <c:v>101748</c:v>
                </c:pt>
                <c:pt idx="57">
                  <c:v>104641</c:v>
                </c:pt>
                <c:pt idx="58">
                  <c:v>107867</c:v>
                </c:pt>
                <c:pt idx="59">
                  <c:v>111871</c:v>
                </c:pt>
                <c:pt idx="60">
                  <c:v>115248</c:v>
                </c:pt>
                <c:pt idx="61">
                  <c:v>115416</c:v>
                </c:pt>
                <c:pt idx="62">
                  <c:v>115518</c:v>
                </c:pt>
                <c:pt idx="63">
                  <c:v>117088</c:v>
                </c:pt>
                <c:pt idx="64">
                  <c:v>118925</c:v>
                </c:pt>
                <c:pt idx="65">
                  <c:v>121371</c:v>
                </c:pt>
                <c:pt idx="66">
                  <c:v>123256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List1!$C$5:$BQ$5</c:f>
              <c:numCache>
                <c:formatCode>General</c:formatCode>
                <c:ptCount val="67"/>
                <c:pt idx="0">
                  <c:v>338</c:v>
                </c:pt>
                <c:pt idx="1">
                  <c:v>590</c:v>
                </c:pt>
                <c:pt idx="2">
                  <c:v>868</c:v>
                </c:pt>
                <c:pt idx="3">
                  <c:v>983</c:v>
                </c:pt>
                <c:pt idx="4">
                  <c:v>993</c:v>
                </c:pt>
                <c:pt idx="5">
                  <c:v>1052</c:v>
                </c:pt>
                <c:pt idx="6">
                  <c:v>1093</c:v>
                </c:pt>
                <c:pt idx="7">
                  <c:v>1340</c:v>
                </c:pt>
                <c:pt idx="8">
                  <c:v>1621</c:v>
                </c:pt>
                <c:pt idx="9">
                  <c:v>2056</c:v>
                </c:pt>
                <c:pt idx="10">
                  <c:v>2856</c:v>
                </c:pt>
                <c:pt idx="11">
                  <c:v>3800</c:v>
                </c:pt>
                <c:pt idx="12">
                  <c:v>4149</c:v>
                </c:pt>
                <c:pt idx="13">
                  <c:v>4563</c:v>
                </c:pt>
                <c:pt idx="14">
                  <c:v>5964</c:v>
                </c:pt>
                <c:pt idx="15">
                  <c:v>8266</c:v>
                </c:pt>
                <c:pt idx="16">
                  <c:v>10893</c:v>
                </c:pt>
                <c:pt idx="17">
                  <c:v>13482</c:v>
                </c:pt>
                <c:pt idx="18">
                  <c:v>15829</c:v>
                </c:pt>
                <c:pt idx="19">
                  <c:v>16295</c:v>
                </c:pt>
                <c:pt idx="20">
                  <c:v>16602</c:v>
                </c:pt>
                <c:pt idx="21">
                  <c:v>17726</c:v>
                </c:pt>
                <c:pt idx="22">
                  <c:v>18675</c:v>
                </c:pt>
                <c:pt idx="23">
                  <c:v>19720</c:v>
                </c:pt>
                <c:pt idx="24">
                  <c:v>20701</c:v>
                </c:pt>
                <c:pt idx="25">
                  <c:v>21429</c:v>
                </c:pt>
                <c:pt idx="26">
                  <c:v>21565</c:v>
                </c:pt>
                <c:pt idx="27">
                  <c:v>21704</c:v>
                </c:pt>
                <c:pt idx="28">
                  <c:v>22143</c:v>
                </c:pt>
                <c:pt idx="29">
                  <c:v>22628</c:v>
                </c:pt>
                <c:pt idx="30">
                  <c:v>23115</c:v>
                </c:pt>
                <c:pt idx="31">
                  <c:v>23728</c:v>
                </c:pt>
                <c:pt idx="32">
                  <c:v>24617</c:v>
                </c:pt>
                <c:pt idx="33">
                  <c:v>24895</c:v>
                </c:pt>
                <c:pt idx="34">
                  <c:v>25308</c:v>
                </c:pt>
                <c:pt idx="35">
                  <c:v>26448</c:v>
                </c:pt>
                <c:pt idx="36">
                  <c:v>28357</c:v>
                </c:pt>
                <c:pt idx="37">
                  <c:v>30827</c:v>
                </c:pt>
                <c:pt idx="38">
                  <c:v>33450</c:v>
                </c:pt>
                <c:pt idx="39">
                  <c:v>35617</c:v>
                </c:pt>
                <c:pt idx="40">
                  <c:v>36002</c:v>
                </c:pt>
                <c:pt idx="41">
                  <c:v>36258</c:v>
                </c:pt>
                <c:pt idx="42">
                  <c:v>37493</c:v>
                </c:pt>
                <c:pt idx="43">
                  <c:v>38845</c:v>
                </c:pt>
                <c:pt idx="44">
                  <c:v>40379</c:v>
                </c:pt>
                <c:pt idx="45">
                  <c:v>42176</c:v>
                </c:pt>
                <c:pt idx="46">
                  <c:v>43470</c:v>
                </c:pt>
                <c:pt idx="47">
                  <c:v>43696</c:v>
                </c:pt>
                <c:pt idx="48">
                  <c:v>43812</c:v>
                </c:pt>
                <c:pt idx="49">
                  <c:v>44702</c:v>
                </c:pt>
                <c:pt idx="50">
                  <c:v>45500</c:v>
                </c:pt>
                <c:pt idx="51">
                  <c:v>46806</c:v>
                </c:pt>
                <c:pt idx="52">
                  <c:v>48321</c:v>
                </c:pt>
                <c:pt idx="53">
                  <c:v>49783</c:v>
                </c:pt>
                <c:pt idx="54">
                  <c:v>50029</c:v>
                </c:pt>
                <c:pt idx="55">
                  <c:v>50176</c:v>
                </c:pt>
                <c:pt idx="56">
                  <c:v>51566</c:v>
                </c:pt>
                <c:pt idx="57">
                  <c:v>53163</c:v>
                </c:pt>
                <c:pt idx="58">
                  <c:v>55348</c:v>
                </c:pt>
                <c:pt idx="59">
                  <c:v>57543</c:v>
                </c:pt>
                <c:pt idx="60">
                  <c:v>60413</c:v>
                </c:pt>
                <c:pt idx="61">
                  <c:v>61119</c:v>
                </c:pt>
                <c:pt idx="62">
                  <c:v>61955</c:v>
                </c:pt>
                <c:pt idx="63">
                  <c:v>69627</c:v>
                </c:pt>
                <c:pt idx="64">
                  <c:v>83992</c:v>
                </c:pt>
                <c:pt idx="65">
                  <c:v>100641</c:v>
                </c:pt>
                <c:pt idx="66">
                  <c:v>118683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975002744348294"/>
          <c:y val="0.17037009667659694"/>
          <c:w val="0.21430622391825438"/>
          <c:h val="0.584113549388836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332421732562376E-2"/>
          <c:y val="4.725794487389709E-2"/>
          <c:w val="0.91393290618325784"/>
          <c:h val="0.74465799953150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smrtnost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C7-4F71-B6A6-584BFB277F2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C7-4F71-B6A6-584BFB277F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C7-4F71-B6A6-584BFB277F2C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C7-4F71-B6A6-584BFB277F2C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8C7-4F71-B6A6-584BFB277F2C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8C7-4F71-B6A6-584BFB277F2C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8C7-4F71-B6A6-584BFB277F2C}"/>
              </c:ext>
            </c:extLst>
          </c:dPt>
          <c:cat>
            <c:strRef>
              <c:f>List1!$A$2:$A$30</c:f>
              <c:strCache>
                <c:ptCount val="29"/>
                <c:pt idx="0">
                  <c:v>Malta</c:v>
                </c:pt>
                <c:pt idx="1">
                  <c:v>Island</c:v>
                </c:pt>
                <c:pt idx="2">
                  <c:v>Dánsko</c:v>
                </c:pt>
                <c:pt idx="3">
                  <c:v>Rumunsko</c:v>
                </c:pt>
                <c:pt idx="4">
                  <c:v>Polsko</c:v>
                </c:pt>
                <c:pt idx="5">
                  <c:v>Irsko</c:v>
                </c:pt>
                <c:pt idx="6">
                  <c:v>Norsko</c:v>
                </c:pt>
                <c:pt idx="7">
                  <c:v>Řecko</c:v>
                </c:pt>
                <c:pt idx="8">
                  <c:v>Švédsko</c:v>
                </c:pt>
                <c:pt idx="9">
                  <c:v>Belgie</c:v>
                </c:pt>
                <c:pt idx="10">
                  <c:v>Slovensko</c:v>
                </c:pt>
                <c:pt idx="11">
                  <c:v>Kypr</c:v>
                </c:pt>
                <c:pt idx="12">
                  <c:v>Rakousko</c:v>
                </c:pt>
                <c:pt idx="13">
                  <c:v>Estonsko</c:v>
                </c:pt>
                <c:pt idx="14">
                  <c:v>Litva</c:v>
                </c:pt>
                <c:pt idx="15">
                  <c:v>Portugalsko</c:v>
                </c:pt>
                <c:pt idx="16">
                  <c:v>Slovinsko</c:v>
                </c:pt>
                <c:pt idx="17">
                  <c:v>Španělsko</c:v>
                </c:pt>
                <c:pt idx="18">
                  <c:v>Německo</c:v>
                </c:pt>
                <c:pt idx="19">
                  <c:v>Francie</c:v>
                </c:pt>
                <c:pt idx="20">
                  <c:v>Maďarsko</c:v>
                </c:pt>
                <c:pt idx="21">
                  <c:v>Česká republika</c:v>
                </c:pt>
                <c:pt idx="22">
                  <c:v>Itálie</c:v>
                </c:pt>
                <c:pt idx="23">
                  <c:v>Nizozemsko</c:v>
                </c:pt>
                <c:pt idx="24">
                  <c:v>Lucembursko</c:v>
                </c:pt>
                <c:pt idx="25">
                  <c:v>Finsko</c:v>
                </c:pt>
                <c:pt idx="26">
                  <c:v>Chorvatsko</c:v>
                </c:pt>
                <c:pt idx="27">
                  <c:v>Lotyšsko</c:v>
                </c:pt>
                <c:pt idx="28">
                  <c:v>Bulharsko</c:v>
                </c:pt>
              </c:strCache>
            </c:strRef>
          </c:cat>
          <c:val>
            <c:numRef>
              <c:f>List1!$B$2:$B$30</c:f>
              <c:numCache>
                <c:formatCode>0.0%</c:formatCode>
                <c:ptCount val="29"/>
                <c:pt idx="0">
                  <c:v>5.7000000000000002E-2</c:v>
                </c:pt>
                <c:pt idx="1">
                  <c:v>4.4999999999999998E-2</c:v>
                </c:pt>
                <c:pt idx="2">
                  <c:v>0.04</c:v>
                </c:pt>
                <c:pt idx="3">
                  <c:v>3.9E-2</c:v>
                </c:pt>
                <c:pt idx="4">
                  <c:v>3.7999999999999999E-2</c:v>
                </c:pt>
                <c:pt idx="5">
                  <c:v>3.7999999999999999E-2</c:v>
                </c:pt>
                <c:pt idx="6">
                  <c:v>3.6999999999999998E-2</c:v>
                </c:pt>
                <c:pt idx="7">
                  <c:v>3.5000000000000003E-2</c:v>
                </c:pt>
                <c:pt idx="8">
                  <c:v>3.4000000000000002E-2</c:v>
                </c:pt>
                <c:pt idx="9">
                  <c:v>3.4000000000000002E-2</c:v>
                </c:pt>
                <c:pt idx="10">
                  <c:v>3.3000000000000002E-2</c:v>
                </c:pt>
                <c:pt idx="11">
                  <c:v>3.2000000000000001E-2</c:v>
                </c:pt>
                <c:pt idx="12">
                  <c:v>3.2000000000000001E-2</c:v>
                </c:pt>
                <c:pt idx="13">
                  <c:v>3.2000000000000001E-2</c:v>
                </c:pt>
                <c:pt idx="14">
                  <c:v>3.1E-2</c:v>
                </c:pt>
                <c:pt idx="15">
                  <c:v>3.1E-2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2.9000000000000001E-2</c:v>
                </c:pt>
                <c:pt idx="21">
                  <c:v>2.8000000000000001E-2</c:v>
                </c:pt>
                <c:pt idx="22">
                  <c:v>2.5999999999999999E-2</c:v>
                </c:pt>
                <c:pt idx="23">
                  <c:v>2.4E-2</c:v>
                </c:pt>
                <c:pt idx="24">
                  <c:v>2.3E-2</c:v>
                </c:pt>
                <c:pt idx="25">
                  <c:v>1.7999999999999999E-2</c:v>
                </c:pt>
                <c:pt idx="26">
                  <c:v>1.4999999999999999E-2</c:v>
                </c:pt>
                <c:pt idx="27">
                  <c:v>1.0999999999999999E-2</c:v>
                </c:pt>
                <c:pt idx="28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E4-42A6-AFC2-61C406B74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7096472"/>
        <c:axId val="387099608"/>
      </c:barChart>
      <c:catAx>
        <c:axId val="387096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7099608"/>
        <c:crosses val="autoZero"/>
        <c:auto val="1"/>
        <c:lblAlgn val="ctr"/>
        <c:lblOffset val="100"/>
        <c:noMultiLvlLbl val="0"/>
      </c:catAx>
      <c:valAx>
        <c:axId val="387099608"/>
        <c:scaling>
          <c:orientation val="minMax"/>
        </c:scaling>
        <c:delete val="0"/>
        <c:axPos val="l"/>
        <c:numFmt formatCode="0.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7096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</a:defRPr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17553847713110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2.2022759049447156E-3"/>
                  <c:y val="-2.331291650758203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29.10.20</c:v>
                </c:pt>
                <c:pt idx="1">
                  <c:v>30.10.20</c:v>
                </c:pt>
                <c:pt idx="2">
                  <c:v>31.10.20</c:v>
                </c:pt>
                <c:pt idx="3">
                  <c:v>01.11.20</c:v>
                </c:pt>
                <c:pt idx="4">
                  <c:v>02.11.20</c:v>
                </c:pt>
                <c:pt idx="5">
                  <c:v>03.11.20</c:v>
                </c:pt>
                <c:pt idx="6">
                  <c:v>04.11.20</c:v>
                </c:pt>
                <c:pt idx="7">
                  <c:v>05.11.20</c:v>
                </c:pt>
                <c:pt idx="8">
                  <c:v>06.11.20</c:v>
                </c:pt>
                <c:pt idx="9">
                  <c:v>07.11.20</c:v>
                </c:pt>
                <c:pt idx="10">
                  <c:v>08.11.20</c:v>
                </c:pt>
                <c:pt idx="11">
                  <c:v>09.11.20</c:v>
                </c:pt>
                <c:pt idx="12">
                  <c:v>10.11.20</c:v>
                </c:pt>
                <c:pt idx="13">
                  <c:v>11.11.20</c:v>
                </c:pt>
                <c:pt idx="14">
                  <c:v>12.11.20</c:v>
                </c:pt>
                <c:pt idx="15">
                  <c:v>13.11.20</c:v>
                </c:pt>
                <c:pt idx="16">
                  <c:v>14.11.20</c:v>
                </c:pt>
                <c:pt idx="17">
                  <c:v>15.11.20</c:v>
                </c:pt>
                <c:pt idx="18">
                  <c:v>16.11.20</c:v>
                </c:pt>
                <c:pt idx="19">
                  <c:v>17.11.20</c:v>
                </c:pt>
                <c:pt idx="20">
                  <c:v>18.11.20</c:v>
                </c:pt>
                <c:pt idx="21">
                  <c:v>19.11.20</c:v>
                </c:pt>
                <c:pt idx="22">
                  <c:v>20.11.20</c:v>
                </c:pt>
                <c:pt idx="23">
                  <c:v>21.11.20</c:v>
                </c:pt>
                <c:pt idx="24">
                  <c:v>22.11.20</c:v>
                </c:pt>
                <c:pt idx="25">
                  <c:v>23.11.20</c:v>
                </c:pt>
                <c:pt idx="26">
                  <c:v>24.11.20</c:v>
                </c:pt>
                <c:pt idx="27">
                  <c:v>25.11.20</c:v>
                </c:pt>
                <c:pt idx="28">
                  <c:v>26.11.20</c:v>
                </c:pt>
                <c:pt idx="29">
                  <c:v>27.11.20</c:v>
                </c:pt>
                <c:pt idx="30">
                  <c:v>28.11.20</c:v>
                </c:pt>
                <c:pt idx="31">
                  <c:v>29.11.20</c:v>
                </c:pt>
                <c:pt idx="32">
                  <c:v>30.11.20</c:v>
                </c:pt>
                <c:pt idx="33">
                  <c:v>01.12.20</c:v>
                </c:pt>
                <c:pt idx="34">
                  <c:v>02.12.20</c:v>
                </c:pt>
                <c:pt idx="35">
                  <c:v>03.12.20</c:v>
                </c:pt>
                <c:pt idx="36">
                  <c:v>04.12.20</c:v>
                </c:pt>
                <c:pt idx="37">
                  <c:v>05.12.20</c:v>
                </c:pt>
                <c:pt idx="38">
                  <c:v>06.12.20</c:v>
                </c:pt>
                <c:pt idx="39">
                  <c:v>07.12.20</c:v>
                </c:pt>
                <c:pt idx="40">
                  <c:v>08.12.20</c:v>
                </c:pt>
                <c:pt idx="41">
                  <c:v>09.12.20</c:v>
                </c:pt>
                <c:pt idx="42">
                  <c:v>10.12.20</c:v>
                </c:pt>
                <c:pt idx="43">
                  <c:v>11.12.20</c:v>
                </c:pt>
                <c:pt idx="44">
                  <c:v>12.12.20</c:v>
                </c:pt>
                <c:pt idx="45">
                  <c:v>13.12.20</c:v>
                </c:pt>
                <c:pt idx="46">
                  <c:v>14.12.20</c:v>
                </c:pt>
                <c:pt idx="47">
                  <c:v>15.12.20</c:v>
                </c:pt>
                <c:pt idx="48">
                  <c:v>16.12.20</c:v>
                </c:pt>
                <c:pt idx="49">
                  <c:v>17.12.20</c:v>
                </c:pt>
                <c:pt idx="50">
                  <c:v>18.12.20</c:v>
                </c:pt>
                <c:pt idx="51">
                  <c:v>19.12.20</c:v>
                </c:pt>
                <c:pt idx="52">
                  <c:v>20.12.20</c:v>
                </c:pt>
                <c:pt idx="53">
                  <c:v>21.12.20</c:v>
                </c:pt>
                <c:pt idx="54">
                  <c:v>22.12.20</c:v>
                </c:pt>
                <c:pt idx="55">
                  <c:v>23.12.20</c:v>
                </c:pt>
                <c:pt idx="56">
                  <c:v>24.12.20</c:v>
                </c:pt>
                <c:pt idx="57">
                  <c:v>25.12.20</c:v>
                </c:pt>
                <c:pt idx="58">
                  <c:v>26.12.20</c:v>
                </c:pt>
                <c:pt idx="59">
                  <c:v>27.12.20</c:v>
                </c:pt>
                <c:pt idx="60">
                  <c:v>28.12.20</c:v>
                </c:pt>
                <c:pt idx="61">
                  <c:v>29.12.20</c:v>
                </c:pt>
                <c:pt idx="62">
                  <c:v>30.12.20</c:v>
                </c:pt>
                <c:pt idx="63">
                  <c:v>31.12.20</c:v>
                </c:pt>
                <c:pt idx="64">
                  <c:v>01.01.21</c:v>
                </c:pt>
                <c:pt idx="65">
                  <c:v>02.01.21</c:v>
                </c:pt>
                <c:pt idx="66">
                  <c:v>03.01.21</c:v>
                </c:pt>
                <c:pt idx="67">
                  <c:v>04.01.21</c:v>
                </c:pt>
                <c:pt idx="68">
                  <c:v>05.01.21</c:v>
                </c:pt>
                <c:pt idx="69">
                  <c:v>06.01.21</c:v>
                </c:pt>
                <c:pt idx="70">
                  <c:v>07.01.21</c:v>
                </c:pt>
                <c:pt idx="71">
                  <c:v>08.01.21</c:v>
                </c:pt>
                <c:pt idx="72">
                  <c:v>09.01.21</c:v>
                </c:pt>
                <c:pt idx="73">
                  <c:v>10.01.21</c:v>
                </c:pt>
                <c:pt idx="74">
                  <c:v>11.01.21</c:v>
                </c:pt>
                <c:pt idx="75">
                  <c:v>12.01.21</c:v>
                </c:pt>
                <c:pt idx="76">
                  <c:v>13.01.21</c:v>
                </c:pt>
                <c:pt idx="77">
                  <c:v>14.01.21</c:v>
                </c:pt>
                <c:pt idx="78">
                  <c:v>15.01.21</c:v>
                </c:pt>
                <c:pt idx="79">
                  <c:v>16.01.21</c:v>
                </c:pt>
                <c:pt idx="80">
                  <c:v>17.01.21</c:v>
                </c:pt>
                <c:pt idx="81">
                  <c:v>18.01.21</c:v>
                </c:pt>
                <c:pt idx="82">
                  <c:v>19.01.21</c:v>
                </c:pt>
                <c:pt idx="83">
                  <c:v>20.01.21</c:v>
                </c:pt>
                <c:pt idx="84">
                  <c:v>21.01.21</c:v>
                </c:pt>
                <c:pt idx="85">
                  <c:v>22.01.21</c:v>
                </c:pt>
                <c:pt idx="86">
                  <c:v>23.01.21</c:v>
                </c:pt>
                <c:pt idx="87">
                  <c:v>24.01.21</c:v>
                </c:pt>
                <c:pt idx="88">
                  <c:v>25.01.21</c:v>
                </c:pt>
                <c:pt idx="89">
                  <c:v>26.01.21</c:v>
                </c:pt>
                <c:pt idx="90">
                  <c:v>27.01.21</c:v>
                </c:pt>
                <c:pt idx="91">
                  <c:v>28.01.21</c:v>
                </c:pt>
                <c:pt idx="92">
                  <c:v>29.01.21</c:v>
                </c:pt>
                <c:pt idx="93">
                  <c:v>30.01.21</c:v>
                </c:pt>
                <c:pt idx="94">
                  <c:v>31.01.21</c:v>
                </c:pt>
                <c:pt idx="95">
                  <c:v>01.02.21</c:v>
                </c:pt>
                <c:pt idx="96">
                  <c:v>02.02.21</c:v>
                </c:pt>
                <c:pt idx="97">
                  <c:v>03.02.21</c:v>
                </c:pt>
                <c:pt idx="98">
                  <c:v>04.02.21</c:v>
                </c:pt>
                <c:pt idx="99">
                  <c:v>05.02.21</c:v>
                </c:pt>
                <c:pt idx="100">
                  <c:v>06.02.21</c:v>
                </c:pt>
                <c:pt idx="101">
                  <c:v>07.02.21</c:v>
                </c:pt>
                <c:pt idx="102">
                  <c:v>08.02.21</c:v>
                </c:pt>
                <c:pt idx="103">
                  <c:v>09.02.21</c:v>
                </c:pt>
                <c:pt idx="104">
                  <c:v>10.02.21</c:v>
                </c:pt>
                <c:pt idx="105">
                  <c:v>11.02.21</c:v>
                </c:pt>
                <c:pt idx="106">
                  <c:v>12.02.21</c:v>
                </c:pt>
                <c:pt idx="107">
                  <c:v>13.02.21</c:v>
                </c:pt>
                <c:pt idx="108">
                  <c:v>14.02.21</c:v>
                </c:pt>
                <c:pt idx="109">
                  <c:v>15.02.21</c:v>
                </c:pt>
                <c:pt idx="110">
                  <c:v>16.02.21</c:v>
                </c:pt>
                <c:pt idx="111">
                  <c:v>17.02.21</c:v>
                </c:pt>
                <c:pt idx="112">
                  <c:v>18.02.21</c:v>
                </c:pt>
                <c:pt idx="113">
                  <c:v>19.02.21</c:v>
                </c:pt>
                <c:pt idx="114">
                  <c:v>20.02.21</c:v>
                </c:pt>
                <c:pt idx="115">
                  <c:v>21.02.21</c:v>
                </c:pt>
                <c:pt idx="116">
                  <c:v>22.02.21</c:v>
                </c:pt>
                <c:pt idx="117">
                  <c:v>23.02.21</c:v>
                </c:pt>
                <c:pt idx="118">
                  <c:v>24.02.21</c:v>
                </c:pt>
                <c:pt idx="119">
                  <c:v>25.02.21</c:v>
                </c:pt>
                <c:pt idx="120">
                  <c:v>26.02.21</c:v>
                </c:pt>
                <c:pt idx="121">
                  <c:v>27.02.21</c:v>
                </c:pt>
                <c:pt idx="122">
                  <c:v>28.02.21</c:v>
                </c:pt>
                <c:pt idx="123">
                  <c:v>01.03.21</c:v>
                </c:pt>
                <c:pt idx="124">
                  <c:v>02.03.21</c:v>
                </c:pt>
                <c:pt idx="125">
                  <c:v>03.03.21</c:v>
                </c:pt>
                <c:pt idx="126">
                  <c:v>04.03.21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140</c:v>
                </c:pt>
                <c:pt idx="1">
                  <c:v>119</c:v>
                </c:pt>
                <c:pt idx="2">
                  <c:v>97</c:v>
                </c:pt>
                <c:pt idx="3">
                  <c:v>38</c:v>
                </c:pt>
                <c:pt idx="4">
                  <c:v>140</c:v>
                </c:pt>
                <c:pt idx="5">
                  <c:v>105</c:v>
                </c:pt>
                <c:pt idx="6">
                  <c:v>145</c:v>
                </c:pt>
                <c:pt idx="7">
                  <c:v>82</c:v>
                </c:pt>
                <c:pt idx="8">
                  <c:v>77</c:v>
                </c:pt>
                <c:pt idx="9">
                  <c:v>44</c:v>
                </c:pt>
                <c:pt idx="10">
                  <c:v>23</c:v>
                </c:pt>
                <c:pt idx="11">
                  <c:v>75</c:v>
                </c:pt>
                <c:pt idx="12">
                  <c:v>89</c:v>
                </c:pt>
                <c:pt idx="13">
                  <c:v>62</c:v>
                </c:pt>
                <c:pt idx="14">
                  <c:v>50</c:v>
                </c:pt>
                <c:pt idx="15">
                  <c:v>57</c:v>
                </c:pt>
                <c:pt idx="16">
                  <c:v>31</c:v>
                </c:pt>
                <c:pt idx="17">
                  <c:v>17</c:v>
                </c:pt>
                <c:pt idx="18">
                  <c:v>74</c:v>
                </c:pt>
                <c:pt idx="19">
                  <c:v>30</c:v>
                </c:pt>
                <c:pt idx="20">
                  <c:v>70</c:v>
                </c:pt>
                <c:pt idx="21">
                  <c:v>50</c:v>
                </c:pt>
                <c:pt idx="22">
                  <c:v>50</c:v>
                </c:pt>
                <c:pt idx="23">
                  <c:v>26</c:v>
                </c:pt>
                <c:pt idx="24">
                  <c:v>19</c:v>
                </c:pt>
                <c:pt idx="25">
                  <c:v>62</c:v>
                </c:pt>
                <c:pt idx="26">
                  <c:v>51</c:v>
                </c:pt>
                <c:pt idx="27">
                  <c:v>46</c:v>
                </c:pt>
                <c:pt idx="28">
                  <c:v>56</c:v>
                </c:pt>
                <c:pt idx="29">
                  <c:v>49</c:v>
                </c:pt>
                <c:pt idx="30">
                  <c:v>28</c:v>
                </c:pt>
                <c:pt idx="31">
                  <c:v>19</c:v>
                </c:pt>
                <c:pt idx="32">
                  <c:v>70</c:v>
                </c:pt>
                <c:pt idx="33">
                  <c:v>62</c:v>
                </c:pt>
                <c:pt idx="34">
                  <c:v>53</c:v>
                </c:pt>
                <c:pt idx="35">
                  <c:v>50</c:v>
                </c:pt>
                <c:pt idx="36">
                  <c:v>68</c:v>
                </c:pt>
                <c:pt idx="37">
                  <c:v>31</c:v>
                </c:pt>
                <c:pt idx="38">
                  <c:v>29</c:v>
                </c:pt>
                <c:pt idx="39">
                  <c:v>81</c:v>
                </c:pt>
                <c:pt idx="40">
                  <c:v>81</c:v>
                </c:pt>
                <c:pt idx="41">
                  <c:v>74</c:v>
                </c:pt>
                <c:pt idx="42">
                  <c:v>76</c:v>
                </c:pt>
                <c:pt idx="43">
                  <c:v>72</c:v>
                </c:pt>
                <c:pt idx="44">
                  <c:v>43</c:v>
                </c:pt>
                <c:pt idx="45">
                  <c:v>25</c:v>
                </c:pt>
                <c:pt idx="46">
                  <c:v>84</c:v>
                </c:pt>
                <c:pt idx="47">
                  <c:v>111</c:v>
                </c:pt>
                <c:pt idx="48">
                  <c:v>72</c:v>
                </c:pt>
                <c:pt idx="49">
                  <c:v>94</c:v>
                </c:pt>
                <c:pt idx="50">
                  <c:v>105</c:v>
                </c:pt>
                <c:pt idx="51">
                  <c:v>45</c:v>
                </c:pt>
                <c:pt idx="52">
                  <c:v>53</c:v>
                </c:pt>
                <c:pt idx="53">
                  <c:v>141</c:v>
                </c:pt>
                <c:pt idx="54">
                  <c:v>126</c:v>
                </c:pt>
                <c:pt idx="55">
                  <c:v>184</c:v>
                </c:pt>
                <c:pt idx="56">
                  <c:v>58</c:v>
                </c:pt>
                <c:pt idx="57">
                  <c:v>44</c:v>
                </c:pt>
                <c:pt idx="58">
                  <c:v>47</c:v>
                </c:pt>
                <c:pt idx="59">
                  <c:v>72</c:v>
                </c:pt>
                <c:pt idx="60">
                  <c:v>162</c:v>
                </c:pt>
                <c:pt idx="61">
                  <c:v>121</c:v>
                </c:pt>
                <c:pt idx="62">
                  <c:v>110</c:v>
                </c:pt>
                <c:pt idx="63">
                  <c:v>111</c:v>
                </c:pt>
                <c:pt idx="64">
                  <c:v>44</c:v>
                </c:pt>
                <c:pt idx="65">
                  <c:v>49</c:v>
                </c:pt>
                <c:pt idx="66">
                  <c:v>74</c:v>
                </c:pt>
                <c:pt idx="67">
                  <c:v>163</c:v>
                </c:pt>
                <c:pt idx="68">
                  <c:v>128</c:v>
                </c:pt>
                <c:pt idx="69">
                  <c:v>97</c:v>
                </c:pt>
                <c:pt idx="70">
                  <c:v>83</c:v>
                </c:pt>
                <c:pt idx="71">
                  <c:v>82</c:v>
                </c:pt>
                <c:pt idx="72">
                  <c:v>49</c:v>
                </c:pt>
                <c:pt idx="73">
                  <c:v>34</c:v>
                </c:pt>
                <c:pt idx="74">
                  <c:v>78</c:v>
                </c:pt>
                <c:pt idx="75">
                  <c:v>72</c:v>
                </c:pt>
                <c:pt idx="76">
                  <c:v>74</c:v>
                </c:pt>
                <c:pt idx="77">
                  <c:v>55</c:v>
                </c:pt>
                <c:pt idx="78">
                  <c:v>70</c:v>
                </c:pt>
                <c:pt idx="79">
                  <c:v>43</c:v>
                </c:pt>
                <c:pt idx="80">
                  <c:v>21</c:v>
                </c:pt>
                <c:pt idx="81">
                  <c:v>79</c:v>
                </c:pt>
                <c:pt idx="82">
                  <c:v>54</c:v>
                </c:pt>
                <c:pt idx="83">
                  <c:v>53</c:v>
                </c:pt>
                <c:pt idx="84">
                  <c:v>49</c:v>
                </c:pt>
                <c:pt idx="85">
                  <c:v>67</c:v>
                </c:pt>
                <c:pt idx="86">
                  <c:v>29</c:v>
                </c:pt>
                <c:pt idx="87">
                  <c:v>9</c:v>
                </c:pt>
                <c:pt idx="88">
                  <c:v>41</c:v>
                </c:pt>
                <c:pt idx="89">
                  <c:v>45</c:v>
                </c:pt>
                <c:pt idx="90">
                  <c:v>42</c:v>
                </c:pt>
                <c:pt idx="91">
                  <c:v>42</c:v>
                </c:pt>
                <c:pt idx="92">
                  <c:v>35</c:v>
                </c:pt>
                <c:pt idx="93">
                  <c:v>19</c:v>
                </c:pt>
                <c:pt idx="94">
                  <c:v>23</c:v>
                </c:pt>
                <c:pt idx="95">
                  <c:v>40</c:v>
                </c:pt>
                <c:pt idx="96">
                  <c:v>33</c:v>
                </c:pt>
                <c:pt idx="97">
                  <c:v>27</c:v>
                </c:pt>
                <c:pt idx="98">
                  <c:v>39</c:v>
                </c:pt>
                <c:pt idx="99">
                  <c:v>24</c:v>
                </c:pt>
                <c:pt idx="100">
                  <c:v>13</c:v>
                </c:pt>
                <c:pt idx="101">
                  <c:v>13</c:v>
                </c:pt>
                <c:pt idx="102">
                  <c:v>19</c:v>
                </c:pt>
                <c:pt idx="103">
                  <c:v>24</c:v>
                </c:pt>
                <c:pt idx="104">
                  <c:v>30</c:v>
                </c:pt>
                <c:pt idx="105">
                  <c:v>25</c:v>
                </c:pt>
                <c:pt idx="106">
                  <c:v>29</c:v>
                </c:pt>
                <c:pt idx="107">
                  <c:v>11</c:v>
                </c:pt>
                <c:pt idx="108">
                  <c:v>7</c:v>
                </c:pt>
                <c:pt idx="109">
                  <c:v>23</c:v>
                </c:pt>
                <c:pt idx="110">
                  <c:v>33</c:v>
                </c:pt>
                <c:pt idx="111">
                  <c:v>13</c:v>
                </c:pt>
                <c:pt idx="112">
                  <c:v>26</c:v>
                </c:pt>
                <c:pt idx="113">
                  <c:v>23</c:v>
                </c:pt>
                <c:pt idx="114">
                  <c:v>15</c:v>
                </c:pt>
                <c:pt idx="115">
                  <c:v>8</c:v>
                </c:pt>
                <c:pt idx="116">
                  <c:v>32</c:v>
                </c:pt>
                <c:pt idx="117">
                  <c:v>30</c:v>
                </c:pt>
                <c:pt idx="118">
                  <c:v>25</c:v>
                </c:pt>
                <c:pt idx="119">
                  <c:v>36</c:v>
                </c:pt>
                <c:pt idx="120">
                  <c:v>33</c:v>
                </c:pt>
                <c:pt idx="121">
                  <c:v>22</c:v>
                </c:pt>
                <c:pt idx="122">
                  <c:v>19</c:v>
                </c:pt>
                <c:pt idx="123">
                  <c:v>28</c:v>
                </c:pt>
                <c:pt idx="124">
                  <c:v>39</c:v>
                </c:pt>
                <c:pt idx="125">
                  <c:v>36</c:v>
                </c:pt>
                <c:pt idx="126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8.8770528184642697E-4"/>
                  <c:y val="3.6269367278214289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29.10.20</c:v>
                </c:pt>
                <c:pt idx="1">
                  <c:v>30.10.20</c:v>
                </c:pt>
                <c:pt idx="2">
                  <c:v>31.10.20</c:v>
                </c:pt>
                <c:pt idx="3">
                  <c:v>01.11.20</c:v>
                </c:pt>
                <c:pt idx="4">
                  <c:v>02.11.20</c:v>
                </c:pt>
                <c:pt idx="5">
                  <c:v>03.11.20</c:v>
                </c:pt>
                <c:pt idx="6">
                  <c:v>04.11.20</c:v>
                </c:pt>
                <c:pt idx="7">
                  <c:v>05.11.20</c:v>
                </c:pt>
                <c:pt idx="8">
                  <c:v>06.11.20</c:v>
                </c:pt>
                <c:pt idx="9">
                  <c:v>07.11.20</c:v>
                </c:pt>
                <c:pt idx="10">
                  <c:v>08.11.20</c:v>
                </c:pt>
                <c:pt idx="11">
                  <c:v>09.11.20</c:v>
                </c:pt>
                <c:pt idx="12">
                  <c:v>10.11.20</c:v>
                </c:pt>
                <c:pt idx="13">
                  <c:v>11.11.20</c:v>
                </c:pt>
                <c:pt idx="14">
                  <c:v>12.11.20</c:v>
                </c:pt>
                <c:pt idx="15">
                  <c:v>13.11.20</c:v>
                </c:pt>
                <c:pt idx="16">
                  <c:v>14.11.20</c:v>
                </c:pt>
                <c:pt idx="17">
                  <c:v>15.11.20</c:v>
                </c:pt>
                <c:pt idx="18">
                  <c:v>16.11.20</c:v>
                </c:pt>
                <c:pt idx="19">
                  <c:v>17.11.20</c:v>
                </c:pt>
                <c:pt idx="20">
                  <c:v>18.11.20</c:v>
                </c:pt>
                <c:pt idx="21">
                  <c:v>19.11.20</c:v>
                </c:pt>
                <c:pt idx="22">
                  <c:v>20.11.20</c:v>
                </c:pt>
                <c:pt idx="23">
                  <c:v>21.11.20</c:v>
                </c:pt>
                <c:pt idx="24">
                  <c:v>22.11.20</c:v>
                </c:pt>
                <c:pt idx="25">
                  <c:v>23.11.20</c:v>
                </c:pt>
                <c:pt idx="26">
                  <c:v>24.11.20</c:v>
                </c:pt>
                <c:pt idx="27">
                  <c:v>25.11.20</c:v>
                </c:pt>
                <c:pt idx="28">
                  <c:v>26.11.20</c:v>
                </c:pt>
                <c:pt idx="29">
                  <c:v>27.11.20</c:v>
                </c:pt>
                <c:pt idx="30">
                  <c:v>28.11.20</c:v>
                </c:pt>
                <c:pt idx="31">
                  <c:v>29.11.20</c:v>
                </c:pt>
                <c:pt idx="32">
                  <c:v>30.11.20</c:v>
                </c:pt>
                <c:pt idx="33">
                  <c:v>01.12.20</c:v>
                </c:pt>
                <c:pt idx="34">
                  <c:v>02.12.20</c:v>
                </c:pt>
                <c:pt idx="35">
                  <c:v>03.12.20</c:v>
                </c:pt>
                <c:pt idx="36">
                  <c:v>04.12.20</c:v>
                </c:pt>
                <c:pt idx="37">
                  <c:v>05.12.20</c:v>
                </c:pt>
                <c:pt idx="38">
                  <c:v>06.12.20</c:v>
                </c:pt>
                <c:pt idx="39">
                  <c:v>07.12.20</c:v>
                </c:pt>
                <c:pt idx="40">
                  <c:v>08.12.20</c:v>
                </c:pt>
                <c:pt idx="41">
                  <c:v>09.12.20</c:v>
                </c:pt>
                <c:pt idx="42">
                  <c:v>10.12.20</c:v>
                </c:pt>
                <c:pt idx="43">
                  <c:v>11.12.20</c:v>
                </c:pt>
                <c:pt idx="44">
                  <c:v>12.12.20</c:v>
                </c:pt>
                <c:pt idx="45">
                  <c:v>13.12.20</c:v>
                </c:pt>
                <c:pt idx="46">
                  <c:v>14.12.20</c:v>
                </c:pt>
                <c:pt idx="47">
                  <c:v>15.12.20</c:v>
                </c:pt>
                <c:pt idx="48">
                  <c:v>16.12.20</c:v>
                </c:pt>
                <c:pt idx="49">
                  <c:v>17.12.20</c:v>
                </c:pt>
                <c:pt idx="50">
                  <c:v>18.12.20</c:v>
                </c:pt>
                <c:pt idx="51">
                  <c:v>19.12.20</c:v>
                </c:pt>
                <c:pt idx="52">
                  <c:v>20.12.20</c:v>
                </c:pt>
                <c:pt idx="53">
                  <c:v>21.12.20</c:v>
                </c:pt>
                <c:pt idx="54">
                  <c:v>22.12.20</c:v>
                </c:pt>
                <c:pt idx="55">
                  <c:v>23.12.20</c:v>
                </c:pt>
                <c:pt idx="56">
                  <c:v>24.12.20</c:v>
                </c:pt>
                <c:pt idx="57">
                  <c:v>25.12.20</c:v>
                </c:pt>
                <c:pt idx="58">
                  <c:v>26.12.20</c:v>
                </c:pt>
                <c:pt idx="59">
                  <c:v>27.12.20</c:v>
                </c:pt>
                <c:pt idx="60">
                  <c:v>28.12.20</c:v>
                </c:pt>
                <c:pt idx="61">
                  <c:v>29.12.20</c:v>
                </c:pt>
                <c:pt idx="62">
                  <c:v>30.12.20</c:v>
                </c:pt>
                <c:pt idx="63">
                  <c:v>31.12.20</c:v>
                </c:pt>
                <c:pt idx="64">
                  <c:v>01.01.21</c:v>
                </c:pt>
                <c:pt idx="65">
                  <c:v>02.01.21</c:v>
                </c:pt>
                <c:pt idx="66">
                  <c:v>03.01.21</c:v>
                </c:pt>
                <c:pt idx="67">
                  <c:v>04.01.21</c:v>
                </c:pt>
                <c:pt idx="68">
                  <c:v>05.01.21</c:v>
                </c:pt>
                <c:pt idx="69">
                  <c:v>06.01.21</c:v>
                </c:pt>
                <c:pt idx="70">
                  <c:v>07.01.21</c:v>
                </c:pt>
                <c:pt idx="71">
                  <c:v>08.01.21</c:v>
                </c:pt>
                <c:pt idx="72">
                  <c:v>09.01.21</c:v>
                </c:pt>
                <c:pt idx="73">
                  <c:v>10.01.21</c:v>
                </c:pt>
                <c:pt idx="74">
                  <c:v>11.01.21</c:v>
                </c:pt>
                <c:pt idx="75">
                  <c:v>12.01.21</c:v>
                </c:pt>
                <c:pt idx="76">
                  <c:v>13.01.21</c:v>
                </c:pt>
                <c:pt idx="77">
                  <c:v>14.01.21</c:v>
                </c:pt>
                <c:pt idx="78">
                  <c:v>15.01.21</c:v>
                </c:pt>
                <c:pt idx="79">
                  <c:v>16.01.21</c:v>
                </c:pt>
                <c:pt idx="80">
                  <c:v>17.01.21</c:v>
                </c:pt>
                <c:pt idx="81">
                  <c:v>18.01.21</c:v>
                </c:pt>
                <c:pt idx="82">
                  <c:v>19.01.21</c:v>
                </c:pt>
                <c:pt idx="83">
                  <c:v>20.01.21</c:v>
                </c:pt>
                <c:pt idx="84">
                  <c:v>21.01.21</c:v>
                </c:pt>
                <c:pt idx="85">
                  <c:v>22.01.21</c:v>
                </c:pt>
                <c:pt idx="86">
                  <c:v>23.01.21</c:v>
                </c:pt>
                <c:pt idx="87">
                  <c:v>24.01.21</c:v>
                </c:pt>
                <c:pt idx="88">
                  <c:v>25.01.21</c:v>
                </c:pt>
                <c:pt idx="89">
                  <c:v>26.01.21</c:v>
                </c:pt>
                <c:pt idx="90">
                  <c:v>27.01.21</c:v>
                </c:pt>
                <c:pt idx="91">
                  <c:v>28.01.21</c:v>
                </c:pt>
                <c:pt idx="92">
                  <c:v>29.01.21</c:v>
                </c:pt>
                <c:pt idx="93">
                  <c:v>30.01.21</c:v>
                </c:pt>
                <c:pt idx="94">
                  <c:v>31.01.21</c:v>
                </c:pt>
                <c:pt idx="95">
                  <c:v>01.02.21</c:v>
                </c:pt>
                <c:pt idx="96">
                  <c:v>02.02.21</c:v>
                </c:pt>
                <c:pt idx="97">
                  <c:v>03.02.21</c:v>
                </c:pt>
                <c:pt idx="98">
                  <c:v>04.02.21</c:v>
                </c:pt>
                <c:pt idx="99">
                  <c:v>05.02.21</c:v>
                </c:pt>
                <c:pt idx="100">
                  <c:v>06.02.21</c:v>
                </c:pt>
                <c:pt idx="101">
                  <c:v>07.02.21</c:v>
                </c:pt>
                <c:pt idx="102">
                  <c:v>08.02.21</c:v>
                </c:pt>
                <c:pt idx="103">
                  <c:v>09.02.21</c:v>
                </c:pt>
                <c:pt idx="104">
                  <c:v>10.02.21</c:v>
                </c:pt>
                <c:pt idx="105">
                  <c:v>11.02.21</c:v>
                </c:pt>
                <c:pt idx="106">
                  <c:v>12.02.21</c:v>
                </c:pt>
                <c:pt idx="107">
                  <c:v>13.02.21</c:v>
                </c:pt>
                <c:pt idx="108">
                  <c:v>14.02.21</c:v>
                </c:pt>
                <c:pt idx="109">
                  <c:v>15.02.21</c:v>
                </c:pt>
                <c:pt idx="110">
                  <c:v>16.02.21</c:v>
                </c:pt>
                <c:pt idx="111">
                  <c:v>17.02.21</c:v>
                </c:pt>
                <c:pt idx="112">
                  <c:v>18.02.21</c:v>
                </c:pt>
                <c:pt idx="113">
                  <c:v>19.02.21</c:v>
                </c:pt>
                <c:pt idx="114">
                  <c:v>20.02.21</c:v>
                </c:pt>
                <c:pt idx="115">
                  <c:v>21.02.21</c:v>
                </c:pt>
                <c:pt idx="116">
                  <c:v>22.02.21</c:v>
                </c:pt>
                <c:pt idx="117">
                  <c:v>23.02.21</c:v>
                </c:pt>
                <c:pt idx="118">
                  <c:v>24.02.21</c:v>
                </c:pt>
                <c:pt idx="119">
                  <c:v>25.02.21</c:v>
                </c:pt>
                <c:pt idx="120">
                  <c:v>26.02.21</c:v>
                </c:pt>
                <c:pt idx="121">
                  <c:v>27.02.21</c:v>
                </c:pt>
                <c:pt idx="122">
                  <c:v>28.02.21</c:v>
                </c:pt>
                <c:pt idx="123">
                  <c:v>01.03.21</c:v>
                </c:pt>
                <c:pt idx="124">
                  <c:v>02.03.21</c:v>
                </c:pt>
                <c:pt idx="125">
                  <c:v>03.03.21</c:v>
                </c:pt>
                <c:pt idx="126">
                  <c:v>04.03.21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446</c:v>
                </c:pt>
                <c:pt idx="1">
                  <c:v>480</c:v>
                </c:pt>
                <c:pt idx="2">
                  <c:v>299</c:v>
                </c:pt>
                <c:pt idx="3">
                  <c:v>177</c:v>
                </c:pt>
                <c:pt idx="4">
                  <c:v>381</c:v>
                </c:pt>
                <c:pt idx="5">
                  <c:v>440</c:v>
                </c:pt>
                <c:pt idx="6">
                  <c:v>479</c:v>
                </c:pt>
                <c:pt idx="7">
                  <c:v>360</c:v>
                </c:pt>
                <c:pt idx="8">
                  <c:v>329</c:v>
                </c:pt>
                <c:pt idx="9">
                  <c:v>169</c:v>
                </c:pt>
                <c:pt idx="10">
                  <c:v>60</c:v>
                </c:pt>
                <c:pt idx="11">
                  <c:v>265</c:v>
                </c:pt>
                <c:pt idx="12">
                  <c:v>311</c:v>
                </c:pt>
                <c:pt idx="13">
                  <c:v>250</c:v>
                </c:pt>
                <c:pt idx="14">
                  <c:v>255</c:v>
                </c:pt>
                <c:pt idx="15">
                  <c:v>215</c:v>
                </c:pt>
                <c:pt idx="16">
                  <c:v>111</c:v>
                </c:pt>
                <c:pt idx="17">
                  <c:v>73</c:v>
                </c:pt>
                <c:pt idx="18">
                  <c:v>242</c:v>
                </c:pt>
                <c:pt idx="19">
                  <c:v>136</c:v>
                </c:pt>
                <c:pt idx="20">
                  <c:v>231</c:v>
                </c:pt>
                <c:pt idx="21">
                  <c:v>230</c:v>
                </c:pt>
                <c:pt idx="22">
                  <c:v>190</c:v>
                </c:pt>
                <c:pt idx="23">
                  <c:v>93</c:v>
                </c:pt>
                <c:pt idx="24">
                  <c:v>49</c:v>
                </c:pt>
                <c:pt idx="25">
                  <c:v>213</c:v>
                </c:pt>
                <c:pt idx="26">
                  <c:v>245</c:v>
                </c:pt>
                <c:pt idx="27">
                  <c:v>178</c:v>
                </c:pt>
                <c:pt idx="28">
                  <c:v>153</c:v>
                </c:pt>
                <c:pt idx="29">
                  <c:v>144</c:v>
                </c:pt>
                <c:pt idx="30">
                  <c:v>69</c:v>
                </c:pt>
                <c:pt idx="31">
                  <c:v>35</c:v>
                </c:pt>
                <c:pt idx="32">
                  <c:v>163</c:v>
                </c:pt>
                <c:pt idx="33">
                  <c:v>195</c:v>
                </c:pt>
                <c:pt idx="34">
                  <c:v>170</c:v>
                </c:pt>
                <c:pt idx="35">
                  <c:v>213</c:v>
                </c:pt>
                <c:pt idx="36">
                  <c:v>161</c:v>
                </c:pt>
                <c:pt idx="37">
                  <c:v>108</c:v>
                </c:pt>
                <c:pt idx="38">
                  <c:v>61</c:v>
                </c:pt>
                <c:pt idx="39">
                  <c:v>246</c:v>
                </c:pt>
                <c:pt idx="40">
                  <c:v>211</c:v>
                </c:pt>
                <c:pt idx="41">
                  <c:v>203</c:v>
                </c:pt>
                <c:pt idx="42">
                  <c:v>179</c:v>
                </c:pt>
                <c:pt idx="43">
                  <c:v>194</c:v>
                </c:pt>
                <c:pt idx="44">
                  <c:v>89</c:v>
                </c:pt>
                <c:pt idx="45">
                  <c:v>65</c:v>
                </c:pt>
                <c:pt idx="46">
                  <c:v>229</c:v>
                </c:pt>
                <c:pt idx="47">
                  <c:v>217</c:v>
                </c:pt>
                <c:pt idx="48">
                  <c:v>202</c:v>
                </c:pt>
                <c:pt idx="49">
                  <c:v>162</c:v>
                </c:pt>
                <c:pt idx="50">
                  <c:v>223</c:v>
                </c:pt>
                <c:pt idx="51">
                  <c:v>111</c:v>
                </c:pt>
                <c:pt idx="52">
                  <c:v>104</c:v>
                </c:pt>
                <c:pt idx="53">
                  <c:v>273</c:v>
                </c:pt>
                <c:pt idx="54">
                  <c:v>294</c:v>
                </c:pt>
                <c:pt idx="55">
                  <c:v>293</c:v>
                </c:pt>
                <c:pt idx="56">
                  <c:v>88</c:v>
                </c:pt>
                <c:pt idx="57">
                  <c:v>78</c:v>
                </c:pt>
                <c:pt idx="58">
                  <c:v>115</c:v>
                </c:pt>
                <c:pt idx="59">
                  <c:v>121</c:v>
                </c:pt>
                <c:pt idx="60">
                  <c:v>331</c:v>
                </c:pt>
                <c:pt idx="61">
                  <c:v>385</c:v>
                </c:pt>
                <c:pt idx="62">
                  <c:v>356</c:v>
                </c:pt>
                <c:pt idx="63">
                  <c:v>248</c:v>
                </c:pt>
                <c:pt idx="64">
                  <c:v>80</c:v>
                </c:pt>
                <c:pt idx="65">
                  <c:v>137</c:v>
                </c:pt>
                <c:pt idx="66">
                  <c:v>155</c:v>
                </c:pt>
                <c:pt idx="67">
                  <c:v>377</c:v>
                </c:pt>
                <c:pt idx="68">
                  <c:v>373</c:v>
                </c:pt>
                <c:pt idx="69">
                  <c:v>337</c:v>
                </c:pt>
                <c:pt idx="70">
                  <c:v>270</c:v>
                </c:pt>
                <c:pt idx="71">
                  <c:v>240</c:v>
                </c:pt>
                <c:pt idx="72">
                  <c:v>126</c:v>
                </c:pt>
                <c:pt idx="73">
                  <c:v>74</c:v>
                </c:pt>
                <c:pt idx="74">
                  <c:v>269</c:v>
                </c:pt>
                <c:pt idx="75">
                  <c:v>226</c:v>
                </c:pt>
                <c:pt idx="76">
                  <c:v>189</c:v>
                </c:pt>
                <c:pt idx="77">
                  <c:v>155</c:v>
                </c:pt>
                <c:pt idx="78">
                  <c:v>197</c:v>
                </c:pt>
                <c:pt idx="79">
                  <c:v>87</c:v>
                </c:pt>
                <c:pt idx="80">
                  <c:v>45</c:v>
                </c:pt>
                <c:pt idx="81">
                  <c:v>190</c:v>
                </c:pt>
                <c:pt idx="82">
                  <c:v>208</c:v>
                </c:pt>
                <c:pt idx="83">
                  <c:v>171</c:v>
                </c:pt>
                <c:pt idx="84">
                  <c:v>144</c:v>
                </c:pt>
                <c:pt idx="85">
                  <c:v>136</c:v>
                </c:pt>
                <c:pt idx="86">
                  <c:v>65</c:v>
                </c:pt>
                <c:pt idx="87">
                  <c:v>43</c:v>
                </c:pt>
                <c:pt idx="88">
                  <c:v>151</c:v>
                </c:pt>
                <c:pt idx="89">
                  <c:v>166</c:v>
                </c:pt>
                <c:pt idx="90">
                  <c:v>108</c:v>
                </c:pt>
                <c:pt idx="91">
                  <c:v>124</c:v>
                </c:pt>
                <c:pt idx="92">
                  <c:v>102</c:v>
                </c:pt>
                <c:pt idx="93">
                  <c:v>53</c:v>
                </c:pt>
                <c:pt idx="94">
                  <c:v>31</c:v>
                </c:pt>
                <c:pt idx="95">
                  <c:v>122</c:v>
                </c:pt>
                <c:pt idx="96">
                  <c:v>111</c:v>
                </c:pt>
                <c:pt idx="97">
                  <c:v>124</c:v>
                </c:pt>
                <c:pt idx="98">
                  <c:v>102</c:v>
                </c:pt>
                <c:pt idx="99">
                  <c:v>104</c:v>
                </c:pt>
                <c:pt idx="100">
                  <c:v>50</c:v>
                </c:pt>
                <c:pt idx="101">
                  <c:v>28</c:v>
                </c:pt>
                <c:pt idx="102">
                  <c:v>116</c:v>
                </c:pt>
                <c:pt idx="103">
                  <c:v>110</c:v>
                </c:pt>
                <c:pt idx="104">
                  <c:v>97</c:v>
                </c:pt>
                <c:pt idx="105">
                  <c:v>105</c:v>
                </c:pt>
                <c:pt idx="106">
                  <c:v>95</c:v>
                </c:pt>
                <c:pt idx="107">
                  <c:v>45</c:v>
                </c:pt>
                <c:pt idx="108">
                  <c:v>28</c:v>
                </c:pt>
                <c:pt idx="109">
                  <c:v>118</c:v>
                </c:pt>
                <c:pt idx="110">
                  <c:v>115</c:v>
                </c:pt>
                <c:pt idx="111">
                  <c:v>109</c:v>
                </c:pt>
                <c:pt idx="112">
                  <c:v>109</c:v>
                </c:pt>
                <c:pt idx="113">
                  <c:v>118</c:v>
                </c:pt>
                <c:pt idx="114">
                  <c:v>55</c:v>
                </c:pt>
                <c:pt idx="115">
                  <c:v>34</c:v>
                </c:pt>
                <c:pt idx="116">
                  <c:v>123</c:v>
                </c:pt>
                <c:pt idx="117">
                  <c:v>149</c:v>
                </c:pt>
                <c:pt idx="118">
                  <c:v>130</c:v>
                </c:pt>
                <c:pt idx="119">
                  <c:v>118</c:v>
                </c:pt>
                <c:pt idx="120">
                  <c:v>141</c:v>
                </c:pt>
                <c:pt idx="121">
                  <c:v>74</c:v>
                </c:pt>
                <c:pt idx="122">
                  <c:v>36</c:v>
                </c:pt>
                <c:pt idx="123">
                  <c:v>124</c:v>
                </c:pt>
                <c:pt idx="124">
                  <c:v>133</c:v>
                </c:pt>
                <c:pt idx="125">
                  <c:v>110</c:v>
                </c:pt>
                <c:pt idx="126">
                  <c:v>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2.4035144741394675E-3"/>
                  <c:y val="2.612500240929354E-3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0.111368653117717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29.10.20</c:v>
                </c:pt>
                <c:pt idx="1">
                  <c:v>30.10.20</c:v>
                </c:pt>
                <c:pt idx="2">
                  <c:v>31.10.20</c:v>
                </c:pt>
                <c:pt idx="3">
                  <c:v>01.11.20</c:v>
                </c:pt>
                <c:pt idx="4">
                  <c:v>02.11.20</c:v>
                </c:pt>
                <c:pt idx="5">
                  <c:v>03.11.20</c:v>
                </c:pt>
                <c:pt idx="6">
                  <c:v>04.11.20</c:v>
                </c:pt>
                <c:pt idx="7">
                  <c:v>05.11.20</c:v>
                </c:pt>
                <c:pt idx="8">
                  <c:v>06.11.20</c:v>
                </c:pt>
                <c:pt idx="9">
                  <c:v>07.11.20</c:v>
                </c:pt>
                <c:pt idx="10">
                  <c:v>08.11.20</c:v>
                </c:pt>
                <c:pt idx="11">
                  <c:v>09.11.20</c:v>
                </c:pt>
                <c:pt idx="12">
                  <c:v>10.11.20</c:v>
                </c:pt>
                <c:pt idx="13">
                  <c:v>11.11.20</c:v>
                </c:pt>
                <c:pt idx="14">
                  <c:v>12.11.20</c:v>
                </c:pt>
                <c:pt idx="15">
                  <c:v>13.11.20</c:v>
                </c:pt>
                <c:pt idx="16">
                  <c:v>14.11.20</c:v>
                </c:pt>
                <c:pt idx="17">
                  <c:v>15.11.20</c:v>
                </c:pt>
                <c:pt idx="18">
                  <c:v>16.11.20</c:v>
                </c:pt>
                <c:pt idx="19">
                  <c:v>17.11.20</c:v>
                </c:pt>
                <c:pt idx="20">
                  <c:v>18.11.20</c:v>
                </c:pt>
                <c:pt idx="21">
                  <c:v>19.11.20</c:v>
                </c:pt>
                <c:pt idx="22">
                  <c:v>20.11.20</c:v>
                </c:pt>
                <c:pt idx="23">
                  <c:v>21.11.20</c:v>
                </c:pt>
                <c:pt idx="24">
                  <c:v>22.11.20</c:v>
                </c:pt>
                <c:pt idx="25">
                  <c:v>23.11.20</c:v>
                </c:pt>
                <c:pt idx="26">
                  <c:v>24.11.20</c:v>
                </c:pt>
                <c:pt idx="27">
                  <c:v>25.11.20</c:v>
                </c:pt>
                <c:pt idx="28">
                  <c:v>26.11.20</c:v>
                </c:pt>
                <c:pt idx="29">
                  <c:v>27.11.20</c:v>
                </c:pt>
                <c:pt idx="30">
                  <c:v>28.11.20</c:v>
                </c:pt>
                <c:pt idx="31">
                  <c:v>29.11.20</c:v>
                </c:pt>
                <c:pt idx="32">
                  <c:v>30.11.20</c:v>
                </c:pt>
                <c:pt idx="33">
                  <c:v>01.12.20</c:v>
                </c:pt>
                <c:pt idx="34">
                  <c:v>02.12.20</c:v>
                </c:pt>
                <c:pt idx="35">
                  <c:v>03.12.20</c:v>
                </c:pt>
                <c:pt idx="36">
                  <c:v>04.12.20</c:v>
                </c:pt>
                <c:pt idx="37">
                  <c:v>05.12.20</c:v>
                </c:pt>
                <c:pt idx="38">
                  <c:v>06.12.20</c:v>
                </c:pt>
                <c:pt idx="39">
                  <c:v>07.12.20</c:v>
                </c:pt>
                <c:pt idx="40">
                  <c:v>08.12.20</c:v>
                </c:pt>
                <c:pt idx="41">
                  <c:v>09.12.20</c:v>
                </c:pt>
                <c:pt idx="42">
                  <c:v>10.12.20</c:v>
                </c:pt>
                <c:pt idx="43">
                  <c:v>11.12.20</c:v>
                </c:pt>
                <c:pt idx="44">
                  <c:v>12.12.20</c:v>
                </c:pt>
                <c:pt idx="45">
                  <c:v>13.12.20</c:v>
                </c:pt>
                <c:pt idx="46">
                  <c:v>14.12.20</c:v>
                </c:pt>
                <c:pt idx="47">
                  <c:v>15.12.20</c:v>
                </c:pt>
                <c:pt idx="48">
                  <c:v>16.12.20</c:v>
                </c:pt>
                <c:pt idx="49">
                  <c:v>17.12.20</c:v>
                </c:pt>
                <c:pt idx="50">
                  <c:v>18.12.20</c:v>
                </c:pt>
                <c:pt idx="51">
                  <c:v>19.12.20</c:v>
                </c:pt>
                <c:pt idx="52">
                  <c:v>20.12.20</c:v>
                </c:pt>
                <c:pt idx="53">
                  <c:v>21.12.20</c:v>
                </c:pt>
                <c:pt idx="54">
                  <c:v>22.12.20</c:v>
                </c:pt>
                <c:pt idx="55">
                  <c:v>23.12.20</c:v>
                </c:pt>
                <c:pt idx="56">
                  <c:v>24.12.20</c:v>
                </c:pt>
                <c:pt idx="57">
                  <c:v>25.12.20</c:v>
                </c:pt>
                <c:pt idx="58">
                  <c:v>26.12.20</c:v>
                </c:pt>
                <c:pt idx="59">
                  <c:v>27.12.20</c:v>
                </c:pt>
                <c:pt idx="60">
                  <c:v>28.12.20</c:v>
                </c:pt>
                <c:pt idx="61">
                  <c:v>29.12.20</c:v>
                </c:pt>
                <c:pt idx="62">
                  <c:v>30.12.20</c:v>
                </c:pt>
                <c:pt idx="63">
                  <c:v>31.12.20</c:v>
                </c:pt>
                <c:pt idx="64">
                  <c:v>01.01.21</c:v>
                </c:pt>
                <c:pt idx="65">
                  <c:v>02.01.21</c:v>
                </c:pt>
                <c:pt idx="66">
                  <c:v>03.01.21</c:v>
                </c:pt>
                <c:pt idx="67">
                  <c:v>04.01.21</c:v>
                </c:pt>
                <c:pt idx="68">
                  <c:v>05.01.21</c:v>
                </c:pt>
                <c:pt idx="69">
                  <c:v>06.01.21</c:v>
                </c:pt>
                <c:pt idx="70">
                  <c:v>07.01.21</c:v>
                </c:pt>
                <c:pt idx="71">
                  <c:v>08.01.21</c:v>
                </c:pt>
                <c:pt idx="72">
                  <c:v>09.01.21</c:v>
                </c:pt>
                <c:pt idx="73">
                  <c:v>10.01.21</c:v>
                </c:pt>
                <c:pt idx="74">
                  <c:v>11.01.21</c:v>
                </c:pt>
                <c:pt idx="75">
                  <c:v>12.01.21</c:v>
                </c:pt>
                <c:pt idx="76">
                  <c:v>13.01.21</c:v>
                </c:pt>
                <c:pt idx="77">
                  <c:v>14.01.21</c:v>
                </c:pt>
                <c:pt idx="78">
                  <c:v>15.01.21</c:v>
                </c:pt>
                <c:pt idx="79">
                  <c:v>16.01.21</c:v>
                </c:pt>
                <c:pt idx="80">
                  <c:v>17.01.21</c:v>
                </c:pt>
                <c:pt idx="81">
                  <c:v>18.01.21</c:v>
                </c:pt>
                <c:pt idx="82">
                  <c:v>19.01.21</c:v>
                </c:pt>
                <c:pt idx="83">
                  <c:v>20.01.21</c:v>
                </c:pt>
                <c:pt idx="84">
                  <c:v>21.01.21</c:v>
                </c:pt>
                <c:pt idx="85">
                  <c:v>22.01.21</c:v>
                </c:pt>
                <c:pt idx="86">
                  <c:v>23.01.21</c:v>
                </c:pt>
                <c:pt idx="87">
                  <c:v>24.01.21</c:v>
                </c:pt>
                <c:pt idx="88">
                  <c:v>25.01.21</c:v>
                </c:pt>
                <c:pt idx="89">
                  <c:v>26.01.21</c:v>
                </c:pt>
                <c:pt idx="90">
                  <c:v>27.01.21</c:v>
                </c:pt>
                <c:pt idx="91">
                  <c:v>28.01.21</c:v>
                </c:pt>
                <c:pt idx="92">
                  <c:v>29.01.21</c:v>
                </c:pt>
                <c:pt idx="93">
                  <c:v>30.01.21</c:v>
                </c:pt>
                <c:pt idx="94">
                  <c:v>31.01.21</c:v>
                </c:pt>
                <c:pt idx="95">
                  <c:v>01.02.21</c:v>
                </c:pt>
                <c:pt idx="96">
                  <c:v>02.02.21</c:v>
                </c:pt>
                <c:pt idx="97">
                  <c:v>03.02.21</c:v>
                </c:pt>
                <c:pt idx="98">
                  <c:v>04.02.21</c:v>
                </c:pt>
                <c:pt idx="99">
                  <c:v>05.02.21</c:v>
                </c:pt>
                <c:pt idx="100">
                  <c:v>06.02.21</c:v>
                </c:pt>
                <c:pt idx="101">
                  <c:v>07.02.21</c:v>
                </c:pt>
                <c:pt idx="102">
                  <c:v>08.02.21</c:v>
                </c:pt>
                <c:pt idx="103">
                  <c:v>09.02.21</c:v>
                </c:pt>
                <c:pt idx="104">
                  <c:v>10.02.21</c:v>
                </c:pt>
                <c:pt idx="105">
                  <c:v>11.02.21</c:v>
                </c:pt>
                <c:pt idx="106">
                  <c:v>12.02.21</c:v>
                </c:pt>
                <c:pt idx="107">
                  <c:v>13.02.21</c:v>
                </c:pt>
                <c:pt idx="108">
                  <c:v>14.02.21</c:v>
                </c:pt>
                <c:pt idx="109">
                  <c:v>15.02.21</c:v>
                </c:pt>
                <c:pt idx="110">
                  <c:v>16.02.21</c:v>
                </c:pt>
                <c:pt idx="111">
                  <c:v>17.02.21</c:v>
                </c:pt>
                <c:pt idx="112">
                  <c:v>18.02.21</c:v>
                </c:pt>
                <c:pt idx="113">
                  <c:v>19.02.21</c:v>
                </c:pt>
                <c:pt idx="114">
                  <c:v>20.02.21</c:v>
                </c:pt>
                <c:pt idx="115">
                  <c:v>21.02.21</c:v>
                </c:pt>
                <c:pt idx="116">
                  <c:v>22.02.21</c:v>
                </c:pt>
                <c:pt idx="117">
                  <c:v>23.02.21</c:v>
                </c:pt>
                <c:pt idx="118">
                  <c:v>24.02.21</c:v>
                </c:pt>
                <c:pt idx="119">
                  <c:v>25.02.21</c:v>
                </c:pt>
                <c:pt idx="120">
                  <c:v>26.02.21</c:v>
                </c:pt>
                <c:pt idx="121">
                  <c:v>27.02.21</c:v>
                </c:pt>
                <c:pt idx="122">
                  <c:v>28.02.21</c:v>
                </c:pt>
                <c:pt idx="123">
                  <c:v>01.03.21</c:v>
                </c:pt>
                <c:pt idx="124">
                  <c:v>02.03.21</c:v>
                </c:pt>
                <c:pt idx="125">
                  <c:v>03.03.21</c:v>
                </c:pt>
                <c:pt idx="126">
                  <c:v>04.03.21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391</c:v>
                </c:pt>
                <c:pt idx="1">
                  <c:v>401</c:v>
                </c:pt>
                <c:pt idx="2">
                  <c:v>281</c:v>
                </c:pt>
                <c:pt idx="3">
                  <c:v>129</c:v>
                </c:pt>
                <c:pt idx="4">
                  <c:v>311</c:v>
                </c:pt>
                <c:pt idx="5">
                  <c:v>355</c:v>
                </c:pt>
                <c:pt idx="6">
                  <c:v>390</c:v>
                </c:pt>
                <c:pt idx="7">
                  <c:v>308</c:v>
                </c:pt>
                <c:pt idx="8">
                  <c:v>276</c:v>
                </c:pt>
                <c:pt idx="9">
                  <c:v>171</c:v>
                </c:pt>
                <c:pt idx="10">
                  <c:v>61</c:v>
                </c:pt>
                <c:pt idx="11">
                  <c:v>204</c:v>
                </c:pt>
                <c:pt idx="12">
                  <c:v>240</c:v>
                </c:pt>
                <c:pt idx="13">
                  <c:v>238</c:v>
                </c:pt>
                <c:pt idx="14">
                  <c:v>235</c:v>
                </c:pt>
                <c:pt idx="15">
                  <c:v>196</c:v>
                </c:pt>
                <c:pt idx="16">
                  <c:v>86</c:v>
                </c:pt>
                <c:pt idx="17">
                  <c:v>47</c:v>
                </c:pt>
                <c:pt idx="18">
                  <c:v>171</c:v>
                </c:pt>
                <c:pt idx="19">
                  <c:v>127</c:v>
                </c:pt>
                <c:pt idx="20">
                  <c:v>174</c:v>
                </c:pt>
                <c:pt idx="21">
                  <c:v>161</c:v>
                </c:pt>
                <c:pt idx="22">
                  <c:v>174</c:v>
                </c:pt>
                <c:pt idx="23">
                  <c:v>91</c:v>
                </c:pt>
                <c:pt idx="24">
                  <c:v>32</c:v>
                </c:pt>
                <c:pt idx="25">
                  <c:v>126</c:v>
                </c:pt>
                <c:pt idx="26">
                  <c:v>157</c:v>
                </c:pt>
                <c:pt idx="27">
                  <c:v>127</c:v>
                </c:pt>
                <c:pt idx="28">
                  <c:v>120</c:v>
                </c:pt>
                <c:pt idx="29">
                  <c:v>108</c:v>
                </c:pt>
                <c:pt idx="30">
                  <c:v>49</c:v>
                </c:pt>
                <c:pt idx="31">
                  <c:v>26</c:v>
                </c:pt>
                <c:pt idx="32">
                  <c:v>133</c:v>
                </c:pt>
                <c:pt idx="33">
                  <c:v>173</c:v>
                </c:pt>
                <c:pt idx="34">
                  <c:v>134</c:v>
                </c:pt>
                <c:pt idx="35">
                  <c:v>125</c:v>
                </c:pt>
                <c:pt idx="36">
                  <c:v>126</c:v>
                </c:pt>
                <c:pt idx="37">
                  <c:v>85</c:v>
                </c:pt>
                <c:pt idx="38">
                  <c:v>34</c:v>
                </c:pt>
                <c:pt idx="39">
                  <c:v>165</c:v>
                </c:pt>
                <c:pt idx="40">
                  <c:v>159</c:v>
                </c:pt>
                <c:pt idx="41">
                  <c:v>170</c:v>
                </c:pt>
                <c:pt idx="42">
                  <c:v>124</c:v>
                </c:pt>
                <c:pt idx="43">
                  <c:v>175</c:v>
                </c:pt>
                <c:pt idx="44">
                  <c:v>81</c:v>
                </c:pt>
                <c:pt idx="45">
                  <c:v>41</c:v>
                </c:pt>
                <c:pt idx="46">
                  <c:v>168</c:v>
                </c:pt>
                <c:pt idx="47">
                  <c:v>176</c:v>
                </c:pt>
                <c:pt idx="48">
                  <c:v>180</c:v>
                </c:pt>
                <c:pt idx="49">
                  <c:v>160</c:v>
                </c:pt>
                <c:pt idx="50">
                  <c:v>173</c:v>
                </c:pt>
                <c:pt idx="51">
                  <c:v>93</c:v>
                </c:pt>
                <c:pt idx="52">
                  <c:v>65</c:v>
                </c:pt>
                <c:pt idx="53">
                  <c:v>198</c:v>
                </c:pt>
                <c:pt idx="54">
                  <c:v>221</c:v>
                </c:pt>
                <c:pt idx="55">
                  <c:v>270</c:v>
                </c:pt>
                <c:pt idx="56">
                  <c:v>90</c:v>
                </c:pt>
                <c:pt idx="57">
                  <c:v>61</c:v>
                </c:pt>
                <c:pt idx="58">
                  <c:v>71</c:v>
                </c:pt>
                <c:pt idx="59">
                  <c:v>99</c:v>
                </c:pt>
                <c:pt idx="60">
                  <c:v>262</c:v>
                </c:pt>
                <c:pt idx="61">
                  <c:v>330</c:v>
                </c:pt>
                <c:pt idx="62">
                  <c:v>333</c:v>
                </c:pt>
                <c:pt idx="63">
                  <c:v>246</c:v>
                </c:pt>
                <c:pt idx="64">
                  <c:v>58</c:v>
                </c:pt>
                <c:pt idx="65">
                  <c:v>119</c:v>
                </c:pt>
                <c:pt idx="66">
                  <c:v>86</c:v>
                </c:pt>
                <c:pt idx="67">
                  <c:v>310</c:v>
                </c:pt>
                <c:pt idx="68">
                  <c:v>300</c:v>
                </c:pt>
                <c:pt idx="69">
                  <c:v>299</c:v>
                </c:pt>
                <c:pt idx="70">
                  <c:v>263</c:v>
                </c:pt>
                <c:pt idx="71">
                  <c:v>226</c:v>
                </c:pt>
                <c:pt idx="72">
                  <c:v>116</c:v>
                </c:pt>
                <c:pt idx="73">
                  <c:v>67</c:v>
                </c:pt>
                <c:pt idx="74">
                  <c:v>183</c:v>
                </c:pt>
                <c:pt idx="75">
                  <c:v>205</c:v>
                </c:pt>
                <c:pt idx="76">
                  <c:v>223</c:v>
                </c:pt>
                <c:pt idx="77">
                  <c:v>142</c:v>
                </c:pt>
                <c:pt idx="78">
                  <c:v>189</c:v>
                </c:pt>
                <c:pt idx="79">
                  <c:v>81</c:v>
                </c:pt>
                <c:pt idx="80">
                  <c:v>31</c:v>
                </c:pt>
                <c:pt idx="81">
                  <c:v>192</c:v>
                </c:pt>
                <c:pt idx="82">
                  <c:v>192</c:v>
                </c:pt>
                <c:pt idx="83">
                  <c:v>124</c:v>
                </c:pt>
                <c:pt idx="84">
                  <c:v>153</c:v>
                </c:pt>
                <c:pt idx="85">
                  <c:v>151</c:v>
                </c:pt>
                <c:pt idx="86">
                  <c:v>66</c:v>
                </c:pt>
                <c:pt idx="87">
                  <c:v>47</c:v>
                </c:pt>
                <c:pt idx="88">
                  <c:v>138</c:v>
                </c:pt>
                <c:pt idx="89">
                  <c:v>143</c:v>
                </c:pt>
                <c:pt idx="90">
                  <c:v>153</c:v>
                </c:pt>
                <c:pt idx="91">
                  <c:v>130</c:v>
                </c:pt>
                <c:pt idx="92">
                  <c:v>98</c:v>
                </c:pt>
                <c:pt idx="93">
                  <c:v>54</c:v>
                </c:pt>
                <c:pt idx="94">
                  <c:v>43</c:v>
                </c:pt>
                <c:pt idx="95">
                  <c:v>111</c:v>
                </c:pt>
                <c:pt idx="96">
                  <c:v>132</c:v>
                </c:pt>
                <c:pt idx="97">
                  <c:v>141</c:v>
                </c:pt>
                <c:pt idx="98">
                  <c:v>87</c:v>
                </c:pt>
                <c:pt idx="99">
                  <c:v>103</c:v>
                </c:pt>
                <c:pt idx="100">
                  <c:v>43</c:v>
                </c:pt>
                <c:pt idx="101">
                  <c:v>29</c:v>
                </c:pt>
                <c:pt idx="102">
                  <c:v>110</c:v>
                </c:pt>
                <c:pt idx="103">
                  <c:v>133</c:v>
                </c:pt>
                <c:pt idx="104">
                  <c:v>118</c:v>
                </c:pt>
                <c:pt idx="105">
                  <c:v>90</c:v>
                </c:pt>
                <c:pt idx="106">
                  <c:v>101</c:v>
                </c:pt>
                <c:pt idx="107">
                  <c:v>47</c:v>
                </c:pt>
                <c:pt idx="108">
                  <c:v>19</c:v>
                </c:pt>
                <c:pt idx="109">
                  <c:v>115</c:v>
                </c:pt>
                <c:pt idx="110">
                  <c:v>109</c:v>
                </c:pt>
                <c:pt idx="111">
                  <c:v>123</c:v>
                </c:pt>
                <c:pt idx="112">
                  <c:v>114</c:v>
                </c:pt>
                <c:pt idx="113">
                  <c:v>100</c:v>
                </c:pt>
                <c:pt idx="114">
                  <c:v>53</c:v>
                </c:pt>
                <c:pt idx="115">
                  <c:v>25</c:v>
                </c:pt>
                <c:pt idx="116">
                  <c:v>110</c:v>
                </c:pt>
                <c:pt idx="117">
                  <c:v>140</c:v>
                </c:pt>
                <c:pt idx="118">
                  <c:v>118</c:v>
                </c:pt>
                <c:pt idx="119">
                  <c:v>130</c:v>
                </c:pt>
                <c:pt idx="120">
                  <c:v>128</c:v>
                </c:pt>
                <c:pt idx="121">
                  <c:v>71</c:v>
                </c:pt>
                <c:pt idx="122">
                  <c:v>29</c:v>
                </c:pt>
                <c:pt idx="123">
                  <c:v>133</c:v>
                </c:pt>
                <c:pt idx="124">
                  <c:v>148</c:v>
                </c:pt>
                <c:pt idx="125">
                  <c:v>144</c:v>
                </c:pt>
                <c:pt idx="126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799053434185385E-2"/>
          <c:y val="2.2410741472614397E-2"/>
          <c:w val="0.77470892408029468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8.315660605806640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List1!$A$2:$A$128</c:f>
              <c:numCache>
                <c:formatCode>dd/mm/yy;@</c:formatCode>
                <c:ptCount val="127"/>
                <c:pt idx="0">
                  <c:v>44133</c:v>
                </c:pt>
                <c:pt idx="1">
                  <c:v>44134</c:v>
                </c:pt>
                <c:pt idx="2">
                  <c:v>44135</c:v>
                </c:pt>
                <c:pt idx="3">
                  <c:v>44136</c:v>
                </c:pt>
                <c:pt idx="4">
                  <c:v>44137</c:v>
                </c:pt>
                <c:pt idx="5">
                  <c:v>44138</c:v>
                </c:pt>
                <c:pt idx="6">
                  <c:v>44139</c:v>
                </c:pt>
                <c:pt idx="7">
                  <c:v>44140</c:v>
                </c:pt>
                <c:pt idx="8">
                  <c:v>44141</c:v>
                </c:pt>
                <c:pt idx="9">
                  <c:v>44142</c:v>
                </c:pt>
                <c:pt idx="10">
                  <c:v>44143</c:v>
                </c:pt>
                <c:pt idx="11">
                  <c:v>44144</c:v>
                </c:pt>
                <c:pt idx="12">
                  <c:v>44145</c:v>
                </c:pt>
                <c:pt idx="13">
                  <c:v>44146</c:v>
                </c:pt>
                <c:pt idx="14">
                  <c:v>44147</c:v>
                </c:pt>
                <c:pt idx="15">
                  <c:v>44148</c:v>
                </c:pt>
                <c:pt idx="16">
                  <c:v>44149</c:v>
                </c:pt>
                <c:pt idx="17">
                  <c:v>44150</c:v>
                </c:pt>
                <c:pt idx="18">
                  <c:v>44151</c:v>
                </c:pt>
                <c:pt idx="19">
                  <c:v>44152</c:v>
                </c:pt>
                <c:pt idx="20">
                  <c:v>44153</c:v>
                </c:pt>
                <c:pt idx="21">
                  <c:v>44154</c:v>
                </c:pt>
                <c:pt idx="22">
                  <c:v>44155</c:v>
                </c:pt>
                <c:pt idx="23">
                  <c:v>44156</c:v>
                </c:pt>
                <c:pt idx="24">
                  <c:v>44157</c:v>
                </c:pt>
                <c:pt idx="25">
                  <c:v>44158</c:v>
                </c:pt>
                <c:pt idx="26">
                  <c:v>44159</c:v>
                </c:pt>
                <c:pt idx="27">
                  <c:v>44160</c:v>
                </c:pt>
                <c:pt idx="28">
                  <c:v>44161</c:v>
                </c:pt>
                <c:pt idx="29">
                  <c:v>44162</c:v>
                </c:pt>
                <c:pt idx="30">
                  <c:v>44163</c:v>
                </c:pt>
                <c:pt idx="31">
                  <c:v>44164</c:v>
                </c:pt>
                <c:pt idx="32">
                  <c:v>44165</c:v>
                </c:pt>
                <c:pt idx="33">
                  <c:v>44166</c:v>
                </c:pt>
                <c:pt idx="34">
                  <c:v>44167</c:v>
                </c:pt>
                <c:pt idx="35">
                  <c:v>44168</c:v>
                </c:pt>
                <c:pt idx="36">
                  <c:v>44169</c:v>
                </c:pt>
                <c:pt idx="37">
                  <c:v>44170</c:v>
                </c:pt>
                <c:pt idx="38">
                  <c:v>44171</c:v>
                </c:pt>
                <c:pt idx="39">
                  <c:v>44172</c:v>
                </c:pt>
                <c:pt idx="40">
                  <c:v>44173</c:v>
                </c:pt>
                <c:pt idx="41">
                  <c:v>44174</c:v>
                </c:pt>
                <c:pt idx="42">
                  <c:v>44175</c:v>
                </c:pt>
                <c:pt idx="43">
                  <c:v>44176</c:v>
                </c:pt>
                <c:pt idx="44">
                  <c:v>44177</c:v>
                </c:pt>
                <c:pt idx="45">
                  <c:v>44178</c:v>
                </c:pt>
                <c:pt idx="46">
                  <c:v>44179</c:v>
                </c:pt>
                <c:pt idx="47">
                  <c:v>44180</c:v>
                </c:pt>
                <c:pt idx="48">
                  <c:v>44181</c:v>
                </c:pt>
                <c:pt idx="49">
                  <c:v>44182</c:v>
                </c:pt>
                <c:pt idx="50">
                  <c:v>44183</c:v>
                </c:pt>
                <c:pt idx="51">
                  <c:v>44184</c:v>
                </c:pt>
                <c:pt idx="52">
                  <c:v>44185</c:v>
                </c:pt>
                <c:pt idx="53">
                  <c:v>44186</c:v>
                </c:pt>
                <c:pt idx="54">
                  <c:v>44187</c:v>
                </c:pt>
                <c:pt idx="55">
                  <c:v>44188</c:v>
                </c:pt>
                <c:pt idx="56">
                  <c:v>44189</c:v>
                </c:pt>
                <c:pt idx="57">
                  <c:v>44190</c:v>
                </c:pt>
                <c:pt idx="58">
                  <c:v>44191</c:v>
                </c:pt>
                <c:pt idx="59">
                  <c:v>44192</c:v>
                </c:pt>
                <c:pt idx="60">
                  <c:v>44193</c:v>
                </c:pt>
                <c:pt idx="61">
                  <c:v>44194</c:v>
                </c:pt>
                <c:pt idx="62">
                  <c:v>44195</c:v>
                </c:pt>
                <c:pt idx="63">
                  <c:v>44196</c:v>
                </c:pt>
                <c:pt idx="64">
                  <c:v>44197</c:v>
                </c:pt>
                <c:pt idx="65">
                  <c:v>44198</c:v>
                </c:pt>
                <c:pt idx="66">
                  <c:v>44199</c:v>
                </c:pt>
                <c:pt idx="67">
                  <c:v>44200</c:v>
                </c:pt>
                <c:pt idx="68">
                  <c:v>44201</c:v>
                </c:pt>
                <c:pt idx="69">
                  <c:v>44202</c:v>
                </c:pt>
                <c:pt idx="70">
                  <c:v>44203</c:v>
                </c:pt>
                <c:pt idx="71">
                  <c:v>44204</c:v>
                </c:pt>
                <c:pt idx="72">
                  <c:v>44205</c:v>
                </c:pt>
                <c:pt idx="73">
                  <c:v>44206</c:v>
                </c:pt>
                <c:pt idx="74">
                  <c:v>44207</c:v>
                </c:pt>
                <c:pt idx="75">
                  <c:v>44208</c:v>
                </c:pt>
                <c:pt idx="76">
                  <c:v>44209</c:v>
                </c:pt>
                <c:pt idx="77">
                  <c:v>44210</c:v>
                </c:pt>
                <c:pt idx="78">
                  <c:v>44211</c:v>
                </c:pt>
                <c:pt idx="79">
                  <c:v>44212</c:v>
                </c:pt>
                <c:pt idx="80">
                  <c:v>44213</c:v>
                </c:pt>
                <c:pt idx="81">
                  <c:v>44214</c:v>
                </c:pt>
                <c:pt idx="82">
                  <c:v>44215</c:v>
                </c:pt>
                <c:pt idx="83">
                  <c:v>44216</c:v>
                </c:pt>
                <c:pt idx="84">
                  <c:v>44217</c:v>
                </c:pt>
                <c:pt idx="85">
                  <c:v>44218</c:v>
                </c:pt>
                <c:pt idx="86">
                  <c:v>44219</c:v>
                </c:pt>
                <c:pt idx="87">
                  <c:v>44220</c:v>
                </c:pt>
                <c:pt idx="88">
                  <c:v>44221</c:v>
                </c:pt>
                <c:pt idx="89">
                  <c:v>44222</c:v>
                </c:pt>
                <c:pt idx="90">
                  <c:v>44223</c:v>
                </c:pt>
                <c:pt idx="91">
                  <c:v>44224</c:v>
                </c:pt>
                <c:pt idx="92">
                  <c:v>44225</c:v>
                </c:pt>
                <c:pt idx="93">
                  <c:v>44226</c:v>
                </c:pt>
                <c:pt idx="94">
                  <c:v>44227</c:v>
                </c:pt>
                <c:pt idx="95">
                  <c:v>44228</c:v>
                </c:pt>
                <c:pt idx="96">
                  <c:v>44229</c:v>
                </c:pt>
                <c:pt idx="97">
                  <c:v>44230</c:v>
                </c:pt>
                <c:pt idx="98">
                  <c:v>44231</c:v>
                </c:pt>
                <c:pt idx="99">
                  <c:v>44232</c:v>
                </c:pt>
                <c:pt idx="100">
                  <c:v>44233</c:v>
                </c:pt>
                <c:pt idx="101">
                  <c:v>44234</c:v>
                </c:pt>
                <c:pt idx="102">
                  <c:v>44235</c:v>
                </c:pt>
                <c:pt idx="103">
                  <c:v>44236</c:v>
                </c:pt>
                <c:pt idx="104">
                  <c:v>44237</c:v>
                </c:pt>
                <c:pt idx="105">
                  <c:v>44238</c:v>
                </c:pt>
                <c:pt idx="106">
                  <c:v>44239</c:v>
                </c:pt>
                <c:pt idx="107">
                  <c:v>44240</c:v>
                </c:pt>
                <c:pt idx="108">
                  <c:v>44241</c:v>
                </c:pt>
                <c:pt idx="109">
                  <c:v>44242</c:v>
                </c:pt>
                <c:pt idx="110">
                  <c:v>44243</c:v>
                </c:pt>
                <c:pt idx="111">
                  <c:v>44244</c:v>
                </c:pt>
                <c:pt idx="112">
                  <c:v>44245</c:v>
                </c:pt>
                <c:pt idx="113">
                  <c:v>44246</c:v>
                </c:pt>
                <c:pt idx="114">
                  <c:v>44247</c:v>
                </c:pt>
                <c:pt idx="115">
                  <c:v>44248</c:v>
                </c:pt>
                <c:pt idx="116">
                  <c:v>44249</c:v>
                </c:pt>
                <c:pt idx="117">
                  <c:v>44250</c:v>
                </c:pt>
                <c:pt idx="118">
                  <c:v>44251</c:v>
                </c:pt>
                <c:pt idx="119">
                  <c:v>44252</c:v>
                </c:pt>
                <c:pt idx="120">
                  <c:v>44253</c:v>
                </c:pt>
                <c:pt idx="121">
                  <c:v>44254</c:v>
                </c:pt>
                <c:pt idx="122">
                  <c:v>44255</c:v>
                </c:pt>
                <c:pt idx="123">
                  <c:v>44256</c:v>
                </c:pt>
                <c:pt idx="124">
                  <c:v>44257</c:v>
                </c:pt>
                <c:pt idx="125">
                  <c:v>44258</c:v>
                </c:pt>
                <c:pt idx="126">
                  <c:v>44259</c:v>
                </c:pt>
              </c:numCache>
            </c:numRef>
          </c:cat>
          <c:val>
            <c:numRef>
              <c:f>List1!$B$2:$B$128</c:f>
              <c:numCache>
                <c:formatCode>General</c:formatCode>
                <c:ptCount val="127"/>
                <c:pt idx="0">
                  <c:v>2963</c:v>
                </c:pt>
                <c:pt idx="1">
                  <c:v>3091</c:v>
                </c:pt>
                <c:pt idx="2">
                  <c:v>3003</c:v>
                </c:pt>
                <c:pt idx="3">
                  <c:v>2843</c:v>
                </c:pt>
                <c:pt idx="4">
                  <c:v>2848</c:v>
                </c:pt>
                <c:pt idx="5">
                  <c:v>2770</c:v>
                </c:pt>
                <c:pt idx="6">
                  <c:v>2953</c:v>
                </c:pt>
                <c:pt idx="7">
                  <c:v>3119</c:v>
                </c:pt>
                <c:pt idx="8">
                  <c:v>2934</c:v>
                </c:pt>
                <c:pt idx="9">
                  <c:v>2685</c:v>
                </c:pt>
                <c:pt idx="10">
                  <c:v>2582</c:v>
                </c:pt>
                <c:pt idx="11">
                  <c:v>2426</c:v>
                </c:pt>
                <c:pt idx="12">
                  <c:v>2282</c:v>
                </c:pt>
                <c:pt idx="13">
                  <c:v>2391</c:v>
                </c:pt>
                <c:pt idx="14">
                  <c:v>2509</c:v>
                </c:pt>
                <c:pt idx="15">
                  <c:v>2406</c:v>
                </c:pt>
                <c:pt idx="16">
                  <c:v>2203</c:v>
                </c:pt>
                <c:pt idx="17">
                  <c:v>1961</c:v>
                </c:pt>
                <c:pt idx="18">
                  <c:v>1910</c:v>
                </c:pt>
                <c:pt idx="19">
                  <c:v>1751</c:v>
                </c:pt>
                <c:pt idx="20">
                  <c:v>1849</c:v>
                </c:pt>
                <c:pt idx="21">
                  <c:v>1917</c:v>
                </c:pt>
                <c:pt idx="22">
                  <c:v>1859</c:v>
                </c:pt>
                <c:pt idx="23">
                  <c:v>1605</c:v>
                </c:pt>
                <c:pt idx="24">
                  <c:v>1422</c:v>
                </c:pt>
                <c:pt idx="25">
                  <c:v>1396</c:v>
                </c:pt>
                <c:pt idx="26">
                  <c:v>1333</c:v>
                </c:pt>
                <c:pt idx="27">
                  <c:v>1356</c:v>
                </c:pt>
                <c:pt idx="28">
                  <c:v>1374</c:v>
                </c:pt>
                <c:pt idx="29">
                  <c:v>1328</c:v>
                </c:pt>
                <c:pt idx="30">
                  <c:v>1292</c:v>
                </c:pt>
                <c:pt idx="31">
                  <c:v>1145</c:v>
                </c:pt>
                <c:pt idx="32">
                  <c:v>1124</c:v>
                </c:pt>
                <c:pt idx="33">
                  <c:v>1114</c:v>
                </c:pt>
                <c:pt idx="34">
                  <c:v>1156</c:v>
                </c:pt>
                <c:pt idx="35">
                  <c:v>1191</c:v>
                </c:pt>
                <c:pt idx="36">
                  <c:v>1119</c:v>
                </c:pt>
                <c:pt idx="37">
                  <c:v>1056</c:v>
                </c:pt>
                <c:pt idx="38">
                  <c:v>982</c:v>
                </c:pt>
                <c:pt idx="39">
                  <c:v>1043</c:v>
                </c:pt>
                <c:pt idx="40">
                  <c:v>1028</c:v>
                </c:pt>
                <c:pt idx="41">
                  <c:v>1065</c:v>
                </c:pt>
                <c:pt idx="42">
                  <c:v>1111</c:v>
                </c:pt>
                <c:pt idx="43">
                  <c:v>1088</c:v>
                </c:pt>
                <c:pt idx="44">
                  <c:v>1017</c:v>
                </c:pt>
                <c:pt idx="45">
                  <c:v>973</c:v>
                </c:pt>
                <c:pt idx="46">
                  <c:v>1011</c:v>
                </c:pt>
                <c:pt idx="47">
                  <c:v>1009</c:v>
                </c:pt>
                <c:pt idx="48">
                  <c:v>1076</c:v>
                </c:pt>
                <c:pt idx="49">
                  <c:v>1106</c:v>
                </c:pt>
                <c:pt idx="50">
                  <c:v>1041</c:v>
                </c:pt>
                <c:pt idx="51">
                  <c:v>986</c:v>
                </c:pt>
                <c:pt idx="52">
                  <c:v>933</c:v>
                </c:pt>
                <c:pt idx="53">
                  <c:v>1028</c:v>
                </c:pt>
                <c:pt idx="54">
                  <c:v>1069</c:v>
                </c:pt>
                <c:pt idx="55">
                  <c:v>1152</c:v>
                </c:pt>
                <c:pt idx="56">
                  <c:v>1166</c:v>
                </c:pt>
                <c:pt idx="57">
                  <c:v>1109</c:v>
                </c:pt>
                <c:pt idx="58">
                  <c:v>1066</c:v>
                </c:pt>
                <c:pt idx="59">
                  <c:v>1033</c:v>
                </c:pt>
                <c:pt idx="60">
                  <c:v>1141</c:v>
                </c:pt>
                <c:pt idx="61">
                  <c:v>1223</c:v>
                </c:pt>
                <c:pt idx="62">
                  <c:v>1298</c:v>
                </c:pt>
                <c:pt idx="63">
                  <c:v>1360</c:v>
                </c:pt>
                <c:pt idx="64">
                  <c:v>1265</c:v>
                </c:pt>
                <c:pt idx="65">
                  <c:v>1192</c:v>
                </c:pt>
                <c:pt idx="66">
                  <c:v>1124</c:v>
                </c:pt>
                <c:pt idx="67">
                  <c:v>1358</c:v>
                </c:pt>
                <c:pt idx="68">
                  <c:v>1472</c:v>
                </c:pt>
                <c:pt idx="69">
                  <c:v>1543</c:v>
                </c:pt>
                <c:pt idx="70">
                  <c:v>1601</c:v>
                </c:pt>
                <c:pt idx="71">
                  <c:v>1499</c:v>
                </c:pt>
                <c:pt idx="72">
                  <c:v>1382</c:v>
                </c:pt>
                <c:pt idx="73">
                  <c:v>1265</c:v>
                </c:pt>
                <c:pt idx="74">
                  <c:v>1388</c:v>
                </c:pt>
                <c:pt idx="75">
                  <c:v>1469</c:v>
                </c:pt>
                <c:pt idx="76">
                  <c:v>1539</c:v>
                </c:pt>
                <c:pt idx="77">
                  <c:v>1537</c:v>
                </c:pt>
                <c:pt idx="78">
                  <c:v>1396</c:v>
                </c:pt>
                <c:pt idx="79">
                  <c:v>1254</c:v>
                </c:pt>
                <c:pt idx="80">
                  <c:v>1145</c:v>
                </c:pt>
                <c:pt idx="81">
                  <c:v>1138</c:v>
                </c:pt>
                <c:pt idx="82">
                  <c:v>1086</c:v>
                </c:pt>
                <c:pt idx="83">
                  <c:v>1119</c:v>
                </c:pt>
                <c:pt idx="84">
                  <c:v>1145</c:v>
                </c:pt>
                <c:pt idx="85">
                  <c:v>1046</c:v>
                </c:pt>
                <c:pt idx="86">
                  <c:v>970</c:v>
                </c:pt>
                <c:pt idx="87">
                  <c:v>860</c:v>
                </c:pt>
                <c:pt idx="88">
                  <c:v>870</c:v>
                </c:pt>
                <c:pt idx="89">
                  <c:v>871</c:v>
                </c:pt>
                <c:pt idx="90">
                  <c:v>894</c:v>
                </c:pt>
                <c:pt idx="91">
                  <c:v>906</c:v>
                </c:pt>
                <c:pt idx="92">
                  <c:v>821</c:v>
                </c:pt>
                <c:pt idx="93">
                  <c:v>754</c:v>
                </c:pt>
                <c:pt idx="94">
                  <c:v>677</c:v>
                </c:pt>
                <c:pt idx="95">
                  <c:v>695</c:v>
                </c:pt>
                <c:pt idx="96">
                  <c:v>688</c:v>
                </c:pt>
                <c:pt idx="97">
                  <c:v>722</c:v>
                </c:pt>
                <c:pt idx="98">
                  <c:v>742</c:v>
                </c:pt>
                <c:pt idx="99">
                  <c:v>685</c:v>
                </c:pt>
                <c:pt idx="100">
                  <c:v>618</c:v>
                </c:pt>
                <c:pt idx="101">
                  <c:v>575</c:v>
                </c:pt>
                <c:pt idx="102">
                  <c:v>593</c:v>
                </c:pt>
                <c:pt idx="103">
                  <c:v>561</c:v>
                </c:pt>
                <c:pt idx="104">
                  <c:v>576</c:v>
                </c:pt>
                <c:pt idx="105">
                  <c:v>602</c:v>
                </c:pt>
                <c:pt idx="106">
                  <c:v>562</c:v>
                </c:pt>
                <c:pt idx="107">
                  <c:v>501</c:v>
                </c:pt>
                <c:pt idx="108">
                  <c:v>446</c:v>
                </c:pt>
                <c:pt idx="109">
                  <c:v>462</c:v>
                </c:pt>
                <c:pt idx="110">
                  <c:v>448</c:v>
                </c:pt>
                <c:pt idx="111">
                  <c:v>465</c:v>
                </c:pt>
                <c:pt idx="112">
                  <c:v>473</c:v>
                </c:pt>
                <c:pt idx="113">
                  <c:v>440</c:v>
                </c:pt>
                <c:pt idx="114">
                  <c:v>405</c:v>
                </c:pt>
                <c:pt idx="115">
                  <c:v>372</c:v>
                </c:pt>
                <c:pt idx="116">
                  <c:v>392</c:v>
                </c:pt>
                <c:pt idx="117">
                  <c:v>414</c:v>
                </c:pt>
                <c:pt idx="118">
                  <c:v>436</c:v>
                </c:pt>
                <c:pt idx="119">
                  <c:v>463</c:v>
                </c:pt>
                <c:pt idx="120">
                  <c:v>450</c:v>
                </c:pt>
                <c:pt idx="121">
                  <c:v>417</c:v>
                </c:pt>
                <c:pt idx="122">
                  <c:v>377</c:v>
                </c:pt>
                <c:pt idx="123">
                  <c:v>387</c:v>
                </c:pt>
                <c:pt idx="124">
                  <c:v>420</c:v>
                </c:pt>
                <c:pt idx="125">
                  <c:v>438</c:v>
                </c:pt>
                <c:pt idx="126">
                  <c:v>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Sheet1!$A$2:$A$128</c:f>
              <c:numCache>
                <c:formatCode>m/d/yyyy</c:formatCode>
                <c:ptCount val="127"/>
                <c:pt idx="0">
                  <c:v>44133</c:v>
                </c:pt>
                <c:pt idx="1">
                  <c:v>44134</c:v>
                </c:pt>
                <c:pt idx="2">
                  <c:v>44135</c:v>
                </c:pt>
                <c:pt idx="3">
                  <c:v>44136</c:v>
                </c:pt>
                <c:pt idx="4">
                  <c:v>44137</c:v>
                </c:pt>
                <c:pt idx="5">
                  <c:v>44138</c:v>
                </c:pt>
                <c:pt idx="6">
                  <c:v>44139</c:v>
                </c:pt>
                <c:pt idx="7">
                  <c:v>44140</c:v>
                </c:pt>
                <c:pt idx="8">
                  <c:v>44141</c:v>
                </c:pt>
                <c:pt idx="9">
                  <c:v>44142</c:v>
                </c:pt>
                <c:pt idx="10">
                  <c:v>44143</c:v>
                </c:pt>
                <c:pt idx="11">
                  <c:v>44144</c:v>
                </c:pt>
                <c:pt idx="12">
                  <c:v>44145</c:v>
                </c:pt>
                <c:pt idx="13">
                  <c:v>44146</c:v>
                </c:pt>
                <c:pt idx="14">
                  <c:v>44147</c:v>
                </c:pt>
                <c:pt idx="15">
                  <c:v>44148</c:v>
                </c:pt>
                <c:pt idx="16">
                  <c:v>44149</c:v>
                </c:pt>
                <c:pt idx="17">
                  <c:v>44150</c:v>
                </c:pt>
                <c:pt idx="18">
                  <c:v>44151</c:v>
                </c:pt>
                <c:pt idx="19">
                  <c:v>44152</c:v>
                </c:pt>
                <c:pt idx="20">
                  <c:v>44153</c:v>
                </c:pt>
                <c:pt idx="21">
                  <c:v>44154</c:v>
                </c:pt>
                <c:pt idx="22">
                  <c:v>44155</c:v>
                </c:pt>
                <c:pt idx="23">
                  <c:v>44156</c:v>
                </c:pt>
                <c:pt idx="24">
                  <c:v>44157</c:v>
                </c:pt>
                <c:pt idx="25">
                  <c:v>44158</c:v>
                </c:pt>
                <c:pt idx="26">
                  <c:v>44159</c:v>
                </c:pt>
                <c:pt idx="27">
                  <c:v>44160</c:v>
                </c:pt>
                <c:pt idx="28">
                  <c:v>44161</c:v>
                </c:pt>
                <c:pt idx="29">
                  <c:v>44162</c:v>
                </c:pt>
                <c:pt idx="30">
                  <c:v>44163</c:v>
                </c:pt>
                <c:pt idx="31">
                  <c:v>44164</c:v>
                </c:pt>
                <c:pt idx="32">
                  <c:v>44165</c:v>
                </c:pt>
                <c:pt idx="33">
                  <c:v>44166</c:v>
                </c:pt>
                <c:pt idx="34">
                  <c:v>44167</c:v>
                </c:pt>
                <c:pt idx="35">
                  <c:v>44168</c:v>
                </c:pt>
                <c:pt idx="36">
                  <c:v>44169</c:v>
                </c:pt>
                <c:pt idx="37">
                  <c:v>44170</c:v>
                </c:pt>
                <c:pt idx="38">
                  <c:v>44171</c:v>
                </c:pt>
                <c:pt idx="39">
                  <c:v>44172</c:v>
                </c:pt>
                <c:pt idx="40">
                  <c:v>44173</c:v>
                </c:pt>
                <c:pt idx="41">
                  <c:v>44174</c:v>
                </c:pt>
                <c:pt idx="42">
                  <c:v>44175</c:v>
                </c:pt>
                <c:pt idx="43">
                  <c:v>44176</c:v>
                </c:pt>
                <c:pt idx="44">
                  <c:v>44177</c:v>
                </c:pt>
                <c:pt idx="45">
                  <c:v>44178</c:v>
                </c:pt>
                <c:pt idx="46">
                  <c:v>44179</c:v>
                </c:pt>
                <c:pt idx="47">
                  <c:v>44180</c:v>
                </c:pt>
                <c:pt idx="48">
                  <c:v>44181</c:v>
                </c:pt>
                <c:pt idx="49">
                  <c:v>44182</c:v>
                </c:pt>
                <c:pt idx="50">
                  <c:v>44183</c:v>
                </c:pt>
                <c:pt idx="51">
                  <c:v>44184</c:v>
                </c:pt>
                <c:pt idx="52">
                  <c:v>44185</c:v>
                </c:pt>
                <c:pt idx="53">
                  <c:v>44186</c:v>
                </c:pt>
                <c:pt idx="54">
                  <c:v>44187</c:v>
                </c:pt>
                <c:pt idx="55">
                  <c:v>44188</c:v>
                </c:pt>
                <c:pt idx="56">
                  <c:v>44189</c:v>
                </c:pt>
                <c:pt idx="57">
                  <c:v>44190</c:v>
                </c:pt>
                <c:pt idx="58">
                  <c:v>44191</c:v>
                </c:pt>
                <c:pt idx="59">
                  <c:v>44192</c:v>
                </c:pt>
                <c:pt idx="60">
                  <c:v>44193</c:v>
                </c:pt>
                <c:pt idx="61">
                  <c:v>44194</c:v>
                </c:pt>
                <c:pt idx="62">
                  <c:v>44195</c:v>
                </c:pt>
                <c:pt idx="63">
                  <c:v>44196</c:v>
                </c:pt>
                <c:pt idx="64">
                  <c:v>44197</c:v>
                </c:pt>
                <c:pt idx="65">
                  <c:v>44198</c:v>
                </c:pt>
                <c:pt idx="66">
                  <c:v>44199</c:v>
                </c:pt>
                <c:pt idx="67">
                  <c:v>44200</c:v>
                </c:pt>
                <c:pt idx="68">
                  <c:v>44201</c:v>
                </c:pt>
                <c:pt idx="69">
                  <c:v>44202</c:v>
                </c:pt>
                <c:pt idx="70">
                  <c:v>44203</c:v>
                </c:pt>
                <c:pt idx="71">
                  <c:v>44204</c:v>
                </c:pt>
                <c:pt idx="72">
                  <c:v>44205</c:v>
                </c:pt>
                <c:pt idx="73">
                  <c:v>44206</c:v>
                </c:pt>
                <c:pt idx="74">
                  <c:v>44207</c:v>
                </c:pt>
                <c:pt idx="75">
                  <c:v>44208</c:v>
                </c:pt>
                <c:pt idx="76">
                  <c:v>44209</c:v>
                </c:pt>
                <c:pt idx="77">
                  <c:v>44210</c:v>
                </c:pt>
                <c:pt idx="78">
                  <c:v>44211</c:v>
                </c:pt>
                <c:pt idx="79">
                  <c:v>44212</c:v>
                </c:pt>
                <c:pt idx="80">
                  <c:v>44213</c:v>
                </c:pt>
                <c:pt idx="81">
                  <c:v>44214</c:v>
                </c:pt>
                <c:pt idx="82">
                  <c:v>44215</c:v>
                </c:pt>
                <c:pt idx="83">
                  <c:v>44216</c:v>
                </c:pt>
                <c:pt idx="84">
                  <c:v>44217</c:v>
                </c:pt>
                <c:pt idx="85">
                  <c:v>44218</c:v>
                </c:pt>
                <c:pt idx="86">
                  <c:v>44219</c:v>
                </c:pt>
                <c:pt idx="87">
                  <c:v>44220</c:v>
                </c:pt>
                <c:pt idx="88">
                  <c:v>44221</c:v>
                </c:pt>
                <c:pt idx="89">
                  <c:v>44222</c:v>
                </c:pt>
                <c:pt idx="90">
                  <c:v>44223</c:v>
                </c:pt>
                <c:pt idx="91">
                  <c:v>44224</c:v>
                </c:pt>
                <c:pt idx="92">
                  <c:v>44225</c:v>
                </c:pt>
                <c:pt idx="93">
                  <c:v>44226</c:v>
                </c:pt>
                <c:pt idx="94">
                  <c:v>44227</c:v>
                </c:pt>
                <c:pt idx="95">
                  <c:v>44228</c:v>
                </c:pt>
                <c:pt idx="96">
                  <c:v>44229</c:v>
                </c:pt>
                <c:pt idx="97">
                  <c:v>44230</c:v>
                </c:pt>
                <c:pt idx="98">
                  <c:v>44231</c:v>
                </c:pt>
                <c:pt idx="99">
                  <c:v>44232</c:v>
                </c:pt>
                <c:pt idx="100">
                  <c:v>44233</c:v>
                </c:pt>
                <c:pt idx="101">
                  <c:v>44234</c:v>
                </c:pt>
                <c:pt idx="102">
                  <c:v>44235</c:v>
                </c:pt>
                <c:pt idx="103">
                  <c:v>44236</c:v>
                </c:pt>
                <c:pt idx="104">
                  <c:v>44237</c:v>
                </c:pt>
                <c:pt idx="105">
                  <c:v>44238</c:v>
                </c:pt>
                <c:pt idx="106">
                  <c:v>44239</c:v>
                </c:pt>
                <c:pt idx="107">
                  <c:v>44240</c:v>
                </c:pt>
                <c:pt idx="108">
                  <c:v>44241</c:v>
                </c:pt>
                <c:pt idx="109">
                  <c:v>44242</c:v>
                </c:pt>
                <c:pt idx="110">
                  <c:v>44243</c:v>
                </c:pt>
                <c:pt idx="111">
                  <c:v>44244</c:v>
                </c:pt>
                <c:pt idx="112">
                  <c:v>44245</c:v>
                </c:pt>
                <c:pt idx="113">
                  <c:v>44246</c:v>
                </c:pt>
                <c:pt idx="114">
                  <c:v>44247</c:v>
                </c:pt>
                <c:pt idx="115">
                  <c:v>44248</c:v>
                </c:pt>
                <c:pt idx="116">
                  <c:v>44249</c:v>
                </c:pt>
                <c:pt idx="117">
                  <c:v>44250</c:v>
                </c:pt>
                <c:pt idx="118">
                  <c:v>44251</c:v>
                </c:pt>
                <c:pt idx="119">
                  <c:v>44252</c:v>
                </c:pt>
                <c:pt idx="120">
                  <c:v>44253</c:v>
                </c:pt>
                <c:pt idx="121">
                  <c:v>44254</c:v>
                </c:pt>
                <c:pt idx="122">
                  <c:v>44255</c:v>
                </c:pt>
                <c:pt idx="123">
                  <c:v>44256</c:v>
                </c:pt>
                <c:pt idx="124">
                  <c:v>44257</c:v>
                </c:pt>
                <c:pt idx="125">
                  <c:v>44258</c:v>
                </c:pt>
                <c:pt idx="126">
                  <c:v>44259</c:v>
                </c:pt>
              </c:numCache>
            </c:numRef>
          </c:cat>
          <c:val>
            <c:numRef>
              <c:f>Sheet1!$B$2:$B$128</c:f>
              <c:numCache>
                <c:formatCode>#,##0_ ;\-#,##0\ </c:formatCode>
                <c:ptCount val="127"/>
                <c:pt idx="0">
                  <c:v>463</c:v>
                </c:pt>
                <c:pt idx="1">
                  <c:v>328</c:v>
                </c:pt>
                <c:pt idx="2">
                  <c:v>179</c:v>
                </c:pt>
                <c:pt idx="3">
                  <c:v>115</c:v>
                </c:pt>
                <c:pt idx="4">
                  <c:v>287</c:v>
                </c:pt>
                <c:pt idx="5">
                  <c:v>224</c:v>
                </c:pt>
                <c:pt idx="6">
                  <c:v>323</c:v>
                </c:pt>
                <c:pt idx="7">
                  <c:v>274</c:v>
                </c:pt>
                <c:pt idx="8">
                  <c:v>235</c:v>
                </c:pt>
                <c:pt idx="9">
                  <c:v>116</c:v>
                </c:pt>
                <c:pt idx="10">
                  <c:v>45</c:v>
                </c:pt>
                <c:pt idx="11">
                  <c:v>191</c:v>
                </c:pt>
                <c:pt idx="12">
                  <c:v>201</c:v>
                </c:pt>
                <c:pt idx="13">
                  <c:v>253</c:v>
                </c:pt>
                <c:pt idx="14">
                  <c:v>224</c:v>
                </c:pt>
                <c:pt idx="15">
                  <c:v>200</c:v>
                </c:pt>
                <c:pt idx="16">
                  <c:v>70</c:v>
                </c:pt>
                <c:pt idx="17">
                  <c:v>30</c:v>
                </c:pt>
                <c:pt idx="18">
                  <c:v>173</c:v>
                </c:pt>
                <c:pt idx="19">
                  <c:v>45</c:v>
                </c:pt>
                <c:pt idx="20">
                  <c:v>160</c:v>
                </c:pt>
                <c:pt idx="21">
                  <c:v>123</c:v>
                </c:pt>
                <c:pt idx="22">
                  <c:v>118</c:v>
                </c:pt>
                <c:pt idx="23">
                  <c:v>33</c:v>
                </c:pt>
                <c:pt idx="24">
                  <c:v>17</c:v>
                </c:pt>
                <c:pt idx="25">
                  <c:v>137</c:v>
                </c:pt>
                <c:pt idx="26">
                  <c:v>105</c:v>
                </c:pt>
                <c:pt idx="27">
                  <c:v>92</c:v>
                </c:pt>
                <c:pt idx="28">
                  <c:v>52</c:v>
                </c:pt>
                <c:pt idx="29">
                  <c:v>79</c:v>
                </c:pt>
                <c:pt idx="30">
                  <c:v>22</c:v>
                </c:pt>
                <c:pt idx="31">
                  <c:v>15</c:v>
                </c:pt>
                <c:pt idx="32">
                  <c:v>108</c:v>
                </c:pt>
                <c:pt idx="33">
                  <c:v>83</c:v>
                </c:pt>
                <c:pt idx="34">
                  <c:v>63</c:v>
                </c:pt>
                <c:pt idx="35">
                  <c:v>54</c:v>
                </c:pt>
                <c:pt idx="36">
                  <c:v>87</c:v>
                </c:pt>
                <c:pt idx="37">
                  <c:v>38</c:v>
                </c:pt>
                <c:pt idx="38">
                  <c:v>23</c:v>
                </c:pt>
                <c:pt idx="39">
                  <c:v>121</c:v>
                </c:pt>
                <c:pt idx="40">
                  <c:v>74</c:v>
                </c:pt>
                <c:pt idx="41">
                  <c:v>61</c:v>
                </c:pt>
                <c:pt idx="42">
                  <c:v>59</c:v>
                </c:pt>
                <c:pt idx="43">
                  <c:v>77</c:v>
                </c:pt>
                <c:pt idx="44">
                  <c:v>20</c:v>
                </c:pt>
                <c:pt idx="45">
                  <c:v>14</c:v>
                </c:pt>
                <c:pt idx="46">
                  <c:v>130</c:v>
                </c:pt>
                <c:pt idx="47">
                  <c:v>68</c:v>
                </c:pt>
                <c:pt idx="48">
                  <c:v>93</c:v>
                </c:pt>
                <c:pt idx="49">
                  <c:v>48</c:v>
                </c:pt>
                <c:pt idx="50">
                  <c:v>72</c:v>
                </c:pt>
                <c:pt idx="51">
                  <c:v>25</c:v>
                </c:pt>
                <c:pt idx="52">
                  <c:v>24</c:v>
                </c:pt>
                <c:pt idx="53">
                  <c:v>154</c:v>
                </c:pt>
                <c:pt idx="54">
                  <c:v>106</c:v>
                </c:pt>
                <c:pt idx="55">
                  <c:v>112</c:v>
                </c:pt>
                <c:pt idx="56">
                  <c:v>27</c:v>
                </c:pt>
                <c:pt idx="57">
                  <c:v>43</c:v>
                </c:pt>
                <c:pt idx="58">
                  <c:v>49</c:v>
                </c:pt>
                <c:pt idx="59">
                  <c:v>45</c:v>
                </c:pt>
                <c:pt idx="60">
                  <c:v>188</c:v>
                </c:pt>
                <c:pt idx="61">
                  <c:v>142</c:v>
                </c:pt>
                <c:pt idx="62">
                  <c:v>108</c:v>
                </c:pt>
                <c:pt idx="63">
                  <c:v>81</c:v>
                </c:pt>
                <c:pt idx="64">
                  <c:v>28</c:v>
                </c:pt>
                <c:pt idx="65">
                  <c:v>57</c:v>
                </c:pt>
                <c:pt idx="66">
                  <c:v>34</c:v>
                </c:pt>
                <c:pt idx="67">
                  <c:v>250</c:v>
                </c:pt>
                <c:pt idx="68">
                  <c:v>137</c:v>
                </c:pt>
                <c:pt idx="69">
                  <c:v>109</c:v>
                </c:pt>
                <c:pt idx="70">
                  <c:v>97</c:v>
                </c:pt>
                <c:pt idx="71">
                  <c:v>119</c:v>
                </c:pt>
                <c:pt idx="72">
                  <c:v>45</c:v>
                </c:pt>
                <c:pt idx="73">
                  <c:v>22</c:v>
                </c:pt>
                <c:pt idx="74">
                  <c:v>207</c:v>
                </c:pt>
                <c:pt idx="75">
                  <c:v>93</c:v>
                </c:pt>
                <c:pt idx="76">
                  <c:v>106</c:v>
                </c:pt>
                <c:pt idx="77">
                  <c:v>49</c:v>
                </c:pt>
                <c:pt idx="78">
                  <c:v>63</c:v>
                </c:pt>
                <c:pt idx="79">
                  <c:v>31</c:v>
                </c:pt>
                <c:pt idx="80">
                  <c:v>25</c:v>
                </c:pt>
                <c:pt idx="81">
                  <c:v>120</c:v>
                </c:pt>
                <c:pt idx="82">
                  <c:v>71</c:v>
                </c:pt>
                <c:pt idx="83">
                  <c:v>71</c:v>
                </c:pt>
                <c:pt idx="84">
                  <c:v>57</c:v>
                </c:pt>
                <c:pt idx="85">
                  <c:v>74</c:v>
                </c:pt>
                <c:pt idx="86">
                  <c:v>26</c:v>
                </c:pt>
                <c:pt idx="87">
                  <c:v>11</c:v>
                </c:pt>
                <c:pt idx="88">
                  <c:v>86</c:v>
                </c:pt>
                <c:pt idx="89">
                  <c:v>73</c:v>
                </c:pt>
                <c:pt idx="90">
                  <c:v>55</c:v>
                </c:pt>
                <c:pt idx="91">
                  <c:v>32</c:v>
                </c:pt>
                <c:pt idx="92">
                  <c:v>45</c:v>
                </c:pt>
                <c:pt idx="93">
                  <c:v>28</c:v>
                </c:pt>
                <c:pt idx="94">
                  <c:v>9</c:v>
                </c:pt>
                <c:pt idx="95">
                  <c:v>77</c:v>
                </c:pt>
                <c:pt idx="96">
                  <c:v>66</c:v>
                </c:pt>
                <c:pt idx="97">
                  <c:v>54</c:v>
                </c:pt>
                <c:pt idx="98">
                  <c:v>41</c:v>
                </c:pt>
                <c:pt idx="99">
                  <c:v>43</c:v>
                </c:pt>
                <c:pt idx="100">
                  <c:v>10</c:v>
                </c:pt>
                <c:pt idx="101">
                  <c:v>16</c:v>
                </c:pt>
                <c:pt idx="102">
                  <c:v>65</c:v>
                </c:pt>
                <c:pt idx="103">
                  <c:v>19</c:v>
                </c:pt>
                <c:pt idx="104">
                  <c:v>30</c:v>
                </c:pt>
                <c:pt idx="105">
                  <c:v>38</c:v>
                </c:pt>
                <c:pt idx="106">
                  <c:v>37</c:v>
                </c:pt>
                <c:pt idx="107">
                  <c:v>14</c:v>
                </c:pt>
                <c:pt idx="108">
                  <c:v>7</c:v>
                </c:pt>
                <c:pt idx="109">
                  <c:v>61</c:v>
                </c:pt>
                <c:pt idx="110">
                  <c:v>28</c:v>
                </c:pt>
                <c:pt idx="111">
                  <c:v>30</c:v>
                </c:pt>
                <c:pt idx="112">
                  <c:v>23</c:v>
                </c:pt>
                <c:pt idx="113">
                  <c:v>30</c:v>
                </c:pt>
                <c:pt idx="114">
                  <c:v>7</c:v>
                </c:pt>
                <c:pt idx="115">
                  <c:v>11</c:v>
                </c:pt>
                <c:pt idx="116">
                  <c:v>63</c:v>
                </c:pt>
                <c:pt idx="117">
                  <c:v>55</c:v>
                </c:pt>
                <c:pt idx="118">
                  <c:v>40</c:v>
                </c:pt>
                <c:pt idx="119">
                  <c:v>34</c:v>
                </c:pt>
                <c:pt idx="120">
                  <c:v>49</c:v>
                </c:pt>
                <c:pt idx="121">
                  <c:v>22</c:v>
                </c:pt>
                <c:pt idx="122">
                  <c:v>5</c:v>
                </c:pt>
                <c:pt idx="123">
                  <c:v>44</c:v>
                </c:pt>
                <c:pt idx="124">
                  <c:v>42</c:v>
                </c:pt>
                <c:pt idx="125">
                  <c:v>27</c:v>
                </c:pt>
                <c:pt idx="12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_ ;\-#,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992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27293984100551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pozitivních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Sheet1!$A$27:$A$186</c:f>
              <c:numCache>
                <c:formatCode>m/d/yyyy</c:formatCode>
                <c:ptCount val="160"/>
                <c:pt idx="0">
                  <c:v>44100</c:v>
                </c:pt>
                <c:pt idx="1">
                  <c:v>44101</c:v>
                </c:pt>
                <c:pt idx="2">
                  <c:v>44102</c:v>
                </c:pt>
                <c:pt idx="3">
                  <c:v>44103</c:v>
                </c:pt>
                <c:pt idx="4">
                  <c:v>44104</c:v>
                </c:pt>
                <c:pt idx="5">
                  <c:v>44105</c:v>
                </c:pt>
                <c:pt idx="6">
                  <c:v>44106</c:v>
                </c:pt>
                <c:pt idx="7">
                  <c:v>44107</c:v>
                </c:pt>
                <c:pt idx="8">
                  <c:v>44108</c:v>
                </c:pt>
                <c:pt idx="9">
                  <c:v>44109</c:v>
                </c:pt>
                <c:pt idx="10">
                  <c:v>44110</c:v>
                </c:pt>
                <c:pt idx="11">
                  <c:v>44111</c:v>
                </c:pt>
                <c:pt idx="12">
                  <c:v>44112</c:v>
                </c:pt>
                <c:pt idx="13">
                  <c:v>44113</c:v>
                </c:pt>
                <c:pt idx="14">
                  <c:v>44114</c:v>
                </c:pt>
                <c:pt idx="15">
                  <c:v>44115</c:v>
                </c:pt>
                <c:pt idx="16">
                  <c:v>44116</c:v>
                </c:pt>
                <c:pt idx="17">
                  <c:v>44117</c:v>
                </c:pt>
                <c:pt idx="18">
                  <c:v>44118</c:v>
                </c:pt>
                <c:pt idx="19">
                  <c:v>44119</c:v>
                </c:pt>
                <c:pt idx="20">
                  <c:v>44120</c:v>
                </c:pt>
                <c:pt idx="21">
                  <c:v>44121</c:v>
                </c:pt>
                <c:pt idx="22">
                  <c:v>44122</c:v>
                </c:pt>
                <c:pt idx="23">
                  <c:v>44123</c:v>
                </c:pt>
                <c:pt idx="24">
                  <c:v>44124</c:v>
                </c:pt>
                <c:pt idx="25">
                  <c:v>44125</c:v>
                </c:pt>
                <c:pt idx="26">
                  <c:v>44126</c:v>
                </c:pt>
                <c:pt idx="27">
                  <c:v>44127</c:v>
                </c:pt>
                <c:pt idx="28">
                  <c:v>44128</c:v>
                </c:pt>
                <c:pt idx="29">
                  <c:v>44129</c:v>
                </c:pt>
                <c:pt idx="30">
                  <c:v>44130</c:v>
                </c:pt>
                <c:pt idx="31">
                  <c:v>44131</c:v>
                </c:pt>
                <c:pt idx="32">
                  <c:v>44132</c:v>
                </c:pt>
                <c:pt idx="33">
                  <c:v>44133</c:v>
                </c:pt>
                <c:pt idx="34">
                  <c:v>44134</c:v>
                </c:pt>
                <c:pt idx="35">
                  <c:v>44135</c:v>
                </c:pt>
                <c:pt idx="36">
                  <c:v>44136</c:v>
                </c:pt>
                <c:pt idx="37">
                  <c:v>44137</c:v>
                </c:pt>
                <c:pt idx="38">
                  <c:v>44138</c:v>
                </c:pt>
                <c:pt idx="39">
                  <c:v>44139</c:v>
                </c:pt>
                <c:pt idx="40">
                  <c:v>44140</c:v>
                </c:pt>
                <c:pt idx="41">
                  <c:v>44141</c:v>
                </c:pt>
                <c:pt idx="42">
                  <c:v>44142</c:v>
                </c:pt>
                <c:pt idx="43">
                  <c:v>44143</c:v>
                </c:pt>
                <c:pt idx="44">
                  <c:v>44144</c:v>
                </c:pt>
                <c:pt idx="45">
                  <c:v>44145</c:v>
                </c:pt>
                <c:pt idx="46">
                  <c:v>44146</c:v>
                </c:pt>
                <c:pt idx="47">
                  <c:v>44147</c:v>
                </c:pt>
                <c:pt idx="48">
                  <c:v>44148</c:v>
                </c:pt>
                <c:pt idx="49">
                  <c:v>44149</c:v>
                </c:pt>
                <c:pt idx="50">
                  <c:v>44150</c:v>
                </c:pt>
                <c:pt idx="51">
                  <c:v>44151</c:v>
                </c:pt>
                <c:pt idx="52">
                  <c:v>44152</c:v>
                </c:pt>
                <c:pt idx="53">
                  <c:v>44153</c:v>
                </c:pt>
                <c:pt idx="54">
                  <c:v>44154</c:v>
                </c:pt>
                <c:pt idx="55">
                  <c:v>44155</c:v>
                </c:pt>
                <c:pt idx="56">
                  <c:v>44156</c:v>
                </c:pt>
                <c:pt idx="57">
                  <c:v>44157</c:v>
                </c:pt>
                <c:pt idx="58">
                  <c:v>44158</c:v>
                </c:pt>
                <c:pt idx="59">
                  <c:v>44159</c:v>
                </c:pt>
                <c:pt idx="60">
                  <c:v>44160</c:v>
                </c:pt>
                <c:pt idx="61">
                  <c:v>44161</c:v>
                </c:pt>
                <c:pt idx="62">
                  <c:v>44162</c:v>
                </c:pt>
                <c:pt idx="63">
                  <c:v>44163</c:v>
                </c:pt>
                <c:pt idx="64">
                  <c:v>44164</c:v>
                </c:pt>
                <c:pt idx="65">
                  <c:v>44165</c:v>
                </c:pt>
                <c:pt idx="66">
                  <c:v>44166</c:v>
                </c:pt>
                <c:pt idx="67">
                  <c:v>44167</c:v>
                </c:pt>
                <c:pt idx="68">
                  <c:v>44168</c:v>
                </c:pt>
                <c:pt idx="69">
                  <c:v>44169</c:v>
                </c:pt>
                <c:pt idx="70">
                  <c:v>44170</c:v>
                </c:pt>
                <c:pt idx="71">
                  <c:v>44171</c:v>
                </c:pt>
                <c:pt idx="72">
                  <c:v>44172</c:v>
                </c:pt>
                <c:pt idx="73">
                  <c:v>44173</c:v>
                </c:pt>
                <c:pt idx="74">
                  <c:v>44174</c:v>
                </c:pt>
                <c:pt idx="75">
                  <c:v>44175</c:v>
                </c:pt>
                <c:pt idx="76">
                  <c:v>44176</c:v>
                </c:pt>
                <c:pt idx="77">
                  <c:v>44177</c:v>
                </c:pt>
                <c:pt idx="78">
                  <c:v>44178</c:v>
                </c:pt>
                <c:pt idx="79">
                  <c:v>44179</c:v>
                </c:pt>
                <c:pt idx="80">
                  <c:v>44180</c:v>
                </c:pt>
                <c:pt idx="81">
                  <c:v>44181</c:v>
                </c:pt>
                <c:pt idx="82">
                  <c:v>44182</c:v>
                </c:pt>
                <c:pt idx="83">
                  <c:v>44183</c:v>
                </c:pt>
                <c:pt idx="84">
                  <c:v>44184</c:v>
                </c:pt>
                <c:pt idx="85">
                  <c:v>44185</c:v>
                </c:pt>
                <c:pt idx="86">
                  <c:v>44186</c:v>
                </c:pt>
                <c:pt idx="87">
                  <c:v>44187</c:v>
                </c:pt>
                <c:pt idx="88">
                  <c:v>44188</c:v>
                </c:pt>
                <c:pt idx="89">
                  <c:v>44189</c:v>
                </c:pt>
                <c:pt idx="90">
                  <c:v>44190</c:v>
                </c:pt>
                <c:pt idx="91">
                  <c:v>44191</c:v>
                </c:pt>
                <c:pt idx="92">
                  <c:v>44192</c:v>
                </c:pt>
                <c:pt idx="93">
                  <c:v>44193</c:v>
                </c:pt>
                <c:pt idx="94">
                  <c:v>44194</c:v>
                </c:pt>
                <c:pt idx="95">
                  <c:v>44195</c:v>
                </c:pt>
                <c:pt idx="96">
                  <c:v>44196</c:v>
                </c:pt>
                <c:pt idx="97">
                  <c:v>44197</c:v>
                </c:pt>
                <c:pt idx="98">
                  <c:v>44198</c:v>
                </c:pt>
                <c:pt idx="99">
                  <c:v>44199</c:v>
                </c:pt>
                <c:pt idx="100">
                  <c:v>44200</c:v>
                </c:pt>
                <c:pt idx="101">
                  <c:v>44201</c:v>
                </c:pt>
                <c:pt idx="102">
                  <c:v>44202</c:v>
                </c:pt>
                <c:pt idx="103">
                  <c:v>44203</c:v>
                </c:pt>
                <c:pt idx="104">
                  <c:v>44204</c:v>
                </c:pt>
                <c:pt idx="105">
                  <c:v>44205</c:v>
                </c:pt>
                <c:pt idx="106">
                  <c:v>44206</c:v>
                </c:pt>
                <c:pt idx="107">
                  <c:v>44207</c:v>
                </c:pt>
                <c:pt idx="108">
                  <c:v>44208</c:v>
                </c:pt>
                <c:pt idx="109">
                  <c:v>44209</c:v>
                </c:pt>
                <c:pt idx="110">
                  <c:v>44210</c:v>
                </c:pt>
                <c:pt idx="111">
                  <c:v>44211</c:v>
                </c:pt>
                <c:pt idx="112">
                  <c:v>44212</c:v>
                </c:pt>
                <c:pt idx="113">
                  <c:v>44213</c:v>
                </c:pt>
                <c:pt idx="114">
                  <c:v>44214</c:v>
                </c:pt>
                <c:pt idx="115">
                  <c:v>44215</c:v>
                </c:pt>
                <c:pt idx="116">
                  <c:v>44216</c:v>
                </c:pt>
                <c:pt idx="117">
                  <c:v>44217</c:v>
                </c:pt>
                <c:pt idx="118">
                  <c:v>44218</c:v>
                </c:pt>
                <c:pt idx="119">
                  <c:v>44219</c:v>
                </c:pt>
                <c:pt idx="120">
                  <c:v>44220</c:v>
                </c:pt>
                <c:pt idx="121">
                  <c:v>44221</c:v>
                </c:pt>
                <c:pt idx="122">
                  <c:v>44222</c:v>
                </c:pt>
                <c:pt idx="123">
                  <c:v>44223</c:v>
                </c:pt>
                <c:pt idx="124">
                  <c:v>44224</c:v>
                </c:pt>
                <c:pt idx="125">
                  <c:v>44225</c:v>
                </c:pt>
                <c:pt idx="126">
                  <c:v>44226</c:v>
                </c:pt>
                <c:pt idx="127">
                  <c:v>44227</c:v>
                </c:pt>
                <c:pt idx="128">
                  <c:v>44228</c:v>
                </c:pt>
                <c:pt idx="129">
                  <c:v>44229</c:v>
                </c:pt>
                <c:pt idx="130">
                  <c:v>44230</c:v>
                </c:pt>
                <c:pt idx="131">
                  <c:v>44231</c:v>
                </c:pt>
                <c:pt idx="132">
                  <c:v>44232</c:v>
                </c:pt>
                <c:pt idx="133">
                  <c:v>44233</c:v>
                </c:pt>
                <c:pt idx="134">
                  <c:v>44234</c:v>
                </c:pt>
                <c:pt idx="135">
                  <c:v>44235</c:v>
                </c:pt>
                <c:pt idx="136">
                  <c:v>44236</c:v>
                </c:pt>
                <c:pt idx="137">
                  <c:v>44237</c:v>
                </c:pt>
                <c:pt idx="138">
                  <c:v>44238</c:v>
                </c:pt>
                <c:pt idx="139">
                  <c:v>44239</c:v>
                </c:pt>
                <c:pt idx="140">
                  <c:v>44240</c:v>
                </c:pt>
                <c:pt idx="141">
                  <c:v>44241</c:v>
                </c:pt>
                <c:pt idx="142">
                  <c:v>44242</c:v>
                </c:pt>
                <c:pt idx="143">
                  <c:v>44243</c:v>
                </c:pt>
                <c:pt idx="144">
                  <c:v>44244</c:v>
                </c:pt>
                <c:pt idx="145">
                  <c:v>44245</c:v>
                </c:pt>
                <c:pt idx="146">
                  <c:v>44246</c:v>
                </c:pt>
                <c:pt idx="147">
                  <c:v>44247</c:v>
                </c:pt>
                <c:pt idx="148">
                  <c:v>44248</c:v>
                </c:pt>
                <c:pt idx="149">
                  <c:v>44249</c:v>
                </c:pt>
                <c:pt idx="150">
                  <c:v>44250</c:v>
                </c:pt>
                <c:pt idx="151">
                  <c:v>44251</c:v>
                </c:pt>
                <c:pt idx="152">
                  <c:v>44252</c:v>
                </c:pt>
                <c:pt idx="153">
                  <c:v>44253</c:v>
                </c:pt>
                <c:pt idx="154">
                  <c:v>44254</c:v>
                </c:pt>
                <c:pt idx="155">
                  <c:v>44255</c:v>
                </c:pt>
                <c:pt idx="156">
                  <c:v>44256</c:v>
                </c:pt>
                <c:pt idx="157">
                  <c:v>44257</c:v>
                </c:pt>
                <c:pt idx="158">
                  <c:v>44258</c:v>
                </c:pt>
                <c:pt idx="159">
                  <c:v>44259</c:v>
                </c:pt>
              </c:numCache>
            </c:numRef>
          </c:cat>
          <c:val>
            <c:numRef>
              <c:f>Sheet1!$B$27:$B$186</c:f>
              <c:numCache>
                <c:formatCode>General</c:formatCode>
                <c:ptCount val="160"/>
                <c:pt idx="0">
                  <c:v>0.15344060000000001</c:v>
                </c:pt>
                <c:pt idx="1">
                  <c:v>0.14501059999999999</c:v>
                </c:pt>
                <c:pt idx="2">
                  <c:v>0.13432469999999999</c:v>
                </c:pt>
                <c:pt idx="3">
                  <c:v>0.14003689999999999</c:v>
                </c:pt>
                <c:pt idx="4">
                  <c:v>0.17155219999999999</c:v>
                </c:pt>
                <c:pt idx="5">
                  <c:v>0.1993511</c:v>
                </c:pt>
                <c:pt idx="6">
                  <c:v>0.20353589999999999</c:v>
                </c:pt>
                <c:pt idx="7">
                  <c:v>0.21389469999999999</c:v>
                </c:pt>
                <c:pt idx="8">
                  <c:v>0.25369770000000003</c:v>
                </c:pt>
                <c:pt idx="9">
                  <c:v>0.23486190000000001</c:v>
                </c:pt>
                <c:pt idx="10">
                  <c:v>0.2325999</c:v>
                </c:pt>
                <c:pt idx="11">
                  <c:v>0.26714949999999998</c:v>
                </c:pt>
                <c:pt idx="12">
                  <c:v>0.27634639999999999</c:v>
                </c:pt>
                <c:pt idx="13">
                  <c:v>0.38326199999999999</c:v>
                </c:pt>
                <c:pt idx="14">
                  <c:v>0.31661790000000001</c:v>
                </c:pt>
                <c:pt idx="15">
                  <c:v>0.32976149999999999</c:v>
                </c:pt>
                <c:pt idx="16">
                  <c:v>0.25010900000000003</c:v>
                </c:pt>
                <c:pt idx="17">
                  <c:v>0.31773669999999998</c:v>
                </c:pt>
                <c:pt idx="18">
                  <c:v>0.33700600000000003</c:v>
                </c:pt>
                <c:pt idx="19">
                  <c:v>0.34091759999999999</c:v>
                </c:pt>
                <c:pt idx="20">
                  <c:v>0.34459580000000001</c:v>
                </c:pt>
                <c:pt idx="21">
                  <c:v>0.35185080000000002</c:v>
                </c:pt>
                <c:pt idx="22">
                  <c:v>0.36088009999999998</c:v>
                </c:pt>
                <c:pt idx="23">
                  <c:v>0.33825129999999998</c:v>
                </c:pt>
                <c:pt idx="24">
                  <c:v>0.3534118</c:v>
                </c:pt>
                <c:pt idx="25">
                  <c:v>0.39301710000000001</c:v>
                </c:pt>
                <c:pt idx="26">
                  <c:v>0.37731130000000002</c:v>
                </c:pt>
                <c:pt idx="27">
                  <c:v>0.39051900000000001</c:v>
                </c:pt>
                <c:pt idx="28">
                  <c:v>0.37093359999999997</c:v>
                </c:pt>
                <c:pt idx="29">
                  <c:v>0.39876650000000002</c:v>
                </c:pt>
                <c:pt idx="30">
                  <c:v>0.35193590000000002</c:v>
                </c:pt>
                <c:pt idx="31">
                  <c:v>0.37181900000000001</c:v>
                </c:pt>
                <c:pt idx="32">
                  <c:v>0.38242900000000002</c:v>
                </c:pt>
                <c:pt idx="33">
                  <c:v>0.36285329999999999</c:v>
                </c:pt>
                <c:pt idx="34">
                  <c:v>0.33480670000000001</c:v>
                </c:pt>
                <c:pt idx="35">
                  <c:v>0.37123679999999998</c:v>
                </c:pt>
                <c:pt idx="36">
                  <c:v>0.37721559999999998</c:v>
                </c:pt>
                <c:pt idx="37">
                  <c:v>0.36218479999999997</c:v>
                </c:pt>
                <c:pt idx="38">
                  <c:v>0.33734380000000003</c:v>
                </c:pt>
                <c:pt idx="39">
                  <c:v>0.40357710000000002</c:v>
                </c:pt>
                <c:pt idx="40">
                  <c:v>0.37100549999999999</c:v>
                </c:pt>
                <c:pt idx="41">
                  <c:v>0.33449489999999998</c:v>
                </c:pt>
                <c:pt idx="42">
                  <c:v>0.34882489999999999</c:v>
                </c:pt>
                <c:pt idx="43">
                  <c:v>0.31509700000000002</c:v>
                </c:pt>
                <c:pt idx="44">
                  <c:v>0.2492637</c:v>
                </c:pt>
                <c:pt idx="45">
                  <c:v>0.29522029999999999</c:v>
                </c:pt>
                <c:pt idx="46">
                  <c:v>0.32102180000000002</c:v>
                </c:pt>
                <c:pt idx="47">
                  <c:v>0.31560240000000001</c:v>
                </c:pt>
                <c:pt idx="48">
                  <c:v>0.27878540000000002</c:v>
                </c:pt>
                <c:pt idx="49">
                  <c:v>0.31583119999999998</c:v>
                </c:pt>
                <c:pt idx="50">
                  <c:v>0.27497500000000002</c:v>
                </c:pt>
                <c:pt idx="51">
                  <c:v>0.25551740000000001</c:v>
                </c:pt>
                <c:pt idx="52">
                  <c:v>0.30207869999999998</c:v>
                </c:pt>
                <c:pt idx="53">
                  <c:v>0.27045849999999999</c:v>
                </c:pt>
                <c:pt idx="54">
                  <c:v>0.29801870000000003</c:v>
                </c:pt>
                <c:pt idx="55">
                  <c:v>0.26562160000000001</c:v>
                </c:pt>
                <c:pt idx="56">
                  <c:v>0.27330710000000003</c:v>
                </c:pt>
                <c:pt idx="57">
                  <c:v>0.2572699</c:v>
                </c:pt>
                <c:pt idx="58">
                  <c:v>0.22991020000000001</c:v>
                </c:pt>
                <c:pt idx="59">
                  <c:v>0.28857759999999999</c:v>
                </c:pt>
                <c:pt idx="60">
                  <c:v>0.26490809999999998</c:v>
                </c:pt>
                <c:pt idx="61">
                  <c:v>0.25909320000000002</c:v>
                </c:pt>
                <c:pt idx="62">
                  <c:v>0.2413469</c:v>
                </c:pt>
                <c:pt idx="63">
                  <c:v>0.26057079999999999</c:v>
                </c:pt>
                <c:pt idx="64">
                  <c:v>0.2095427</c:v>
                </c:pt>
                <c:pt idx="65">
                  <c:v>0.2119153</c:v>
                </c:pt>
                <c:pt idx="66">
                  <c:v>0.2855163</c:v>
                </c:pt>
                <c:pt idx="67">
                  <c:v>0.24823980000000001</c:v>
                </c:pt>
                <c:pt idx="68">
                  <c:v>0.27577170000000001</c:v>
                </c:pt>
                <c:pt idx="69">
                  <c:v>0.27370349999999999</c:v>
                </c:pt>
                <c:pt idx="70">
                  <c:v>0.31489810000000001</c:v>
                </c:pt>
                <c:pt idx="71">
                  <c:v>0.2130291</c:v>
                </c:pt>
                <c:pt idx="72">
                  <c:v>0.2263819</c:v>
                </c:pt>
                <c:pt idx="73">
                  <c:v>0.28029199999999999</c:v>
                </c:pt>
                <c:pt idx="74">
                  <c:v>0.30666579999999999</c:v>
                </c:pt>
                <c:pt idx="75">
                  <c:v>0.28147470000000002</c:v>
                </c:pt>
                <c:pt idx="76">
                  <c:v>0.2683702</c:v>
                </c:pt>
                <c:pt idx="77">
                  <c:v>0.29261199999999998</c:v>
                </c:pt>
                <c:pt idx="78">
                  <c:v>0.2956028</c:v>
                </c:pt>
                <c:pt idx="79">
                  <c:v>0.2440283</c:v>
                </c:pt>
                <c:pt idx="80">
                  <c:v>0.30379679999999998</c:v>
                </c:pt>
                <c:pt idx="81">
                  <c:v>0.31187100000000001</c:v>
                </c:pt>
                <c:pt idx="82">
                  <c:v>0.2965506</c:v>
                </c:pt>
                <c:pt idx="83">
                  <c:v>0.32161519999999999</c:v>
                </c:pt>
                <c:pt idx="84">
                  <c:v>0.29919319999999999</c:v>
                </c:pt>
                <c:pt idx="85">
                  <c:v>0.3696314</c:v>
                </c:pt>
                <c:pt idx="86">
                  <c:v>0.29873880000000003</c:v>
                </c:pt>
                <c:pt idx="87">
                  <c:v>0.33558369999999998</c:v>
                </c:pt>
                <c:pt idx="88">
                  <c:v>0.38633869999999998</c:v>
                </c:pt>
                <c:pt idx="89">
                  <c:v>0.42346230000000001</c:v>
                </c:pt>
                <c:pt idx="90">
                  <c:v>0.3769981</c:v>
                </c:pt>
                <c:pt idx="91">
                  <c:v>0.40241149999999998</c:v>
                </c:pt>
                <c:pt idx="92">
                  <c:v>0.37464789999999998</c:v>
                </c:pt>
                <c:pt idx="93">
                  <c:v>0.4234349</c:v>
                </c:pt>
                <c:pt idx="94">
                  <c:v>0.49684509999999998</c:v>
                </c:pt>
                <c:pt idx="95">
                  <c:v>0.50016159999999998</c:v>
                </c:pt>
                <c:pt idx="96">
                  <c:v>0.51080510000000001</c:v>
                </c:pt>
                <c:pt idx="97">
                  <c:v>0.50806450000000003</c:v>
                </c:pt>
                <c:pt idx="98">
                  <c:v>0.43375219999999998</c:v>
                </c:pt>
                <c:pt idx="99">
                  <c:v>0.46729080000000001</c:v>
                </c:pt>
                <c:pt idx="100">
                  <c:v>0.39460200000000001</c:v>
                </c:pt>
                <c:pt idx="101">
                  <c:v>0.43424099999999999</c:v>
                </c:pt>
                <c:pt idx="102">
                  <c:v>0.49100149999999998</c:v>
                </c:pt>
                <c:pt idx="103">
                  <c:v>0.41536230000000002</c:v>
                </c:pt>
                <c:pt idx="104">
                  <c:v>0.37281140000000001</c:v>
                </c:pt>
                <c:pt idx="105">
                  <c:v>0.45503959999999999</c:v>
                </c:pt>
                <c:pt idx="106">
                  <c:v>0.40615119999999999</c:v>
                </c:pt>
                <c:pt idx="107">
                  <c:v>0.29903180000000001</c:v>
                </c:pt>
                <c:pt idx="108">
                  <c:v>0.32262180000000001</c:v>
                </c:pt>
                <c:pt idx="109">
                  <c:v>0.35752699999999998</c:v>
                </c:pt>
                <c:pt idx="110">
                  <c:v>0.28979009999999999</c:v>
                </c:pt>
                <c:pt idx="111">
                  <c:v>0.3212971</c:v>
                </c:pt>
                <c:pt idx="112">
                  <c:v>0.3340128</c:v>
                </c:pt>
                <c:pt idx="113">
                  <c:v>0.34596009999999999</c:v>
                </c:pt>
                <c:pt idx="114">
                  <c:v>0.2907035</c:v>
                </c:pt>
                <c:pt idx="115">
                  <c:v>0.34631499999999998</c:v>
                </c:pt>
                <c:pt idx="116">
                  <c:v>0.32079220000000003</c:v>
                </c:pt>
                <c:pt idx="117">
                  <c:v>0.34919280000000003</c:v>
                </c:pt>
                <c:pt idx="118">
                  <c:v>0.30595539999999999</c:v>
                </c:pt>
                <c:pt idx="119">
                  <c:v>0.33802480000000001</c:v>
                </c:pt>
                <c:pt idx="120">
                  <c:v>0.3337716</c:v>
                </c:pt>
                <c:pt idx="121">
                  <c:v>0.27898000000000001</c:v>
                </c:pt>
                <c:pt idx="122">
                  <c:v>0.34104489999999998</c:v>
                </c:pt>
                <c:pt idx="123">
                  <c:v>0.31034119999999998</c:v>
                </c:pt>
                <c:pt idx="124">
                  <c:v>0.33597529999999998</c:v>
                </c:pt>
                <c:pt idx="125">
                  <c:v>0.29215750000000001</c:v>
                </c:pt>
                <c:pt idx="126">
                  <c:v>0.32696259999999999</c:v>
                </c:pt>
                <c:pt idx="127">
                  <c:v>0.38328600000000002</c:v>
                </c:pt>
                <c:pt idx="128">
                  <c:v>0.2935353</c:v>
                </c:pt>
                <c:pt idx="129">
                  <c:v>0.33233560000000001</c:v>
                </c:pt>
                <c:pt idx="130">
                  <c:v>0.3460782</c:v>
                </c:pt>
                <c:pt idx="131">
                  <c:v>0.31939909999999999</c:v>
                </c:pt>
                <c:pt idx="132">
                  <c:v>0.3166988</c:v>
                </c:pt>
                <c:pt idx="133">
                  <c:v>0.368342</c:v>
                </c:pt>
                <c:pt idx="134">
                  <c:v>0.356879</c:v>
                </c:pt>
                <c:pt idx="135">
                  <c:v>0.32804729999999999</c:v>
                </c:pt>
                <c:pt idx="136">
                  <c:v>0.36671039999999999</c:v>
                </c:pt>
                <c:pt idx="137">
                  <c:v>0.3520664</c:v>
                </c:pt>
                <c:pt idx="138">
                  <c:v>0.34545749999999997</c:v>
                </c:pt>
                <c:pt idx="139">
                  <c:v>0.3180463</c:v>
                </c:pt>
                <c:pt idx="140">
                  <c:v>0.34066859999999999</c:v>
                </c:pt>
                <c:pt idx="141">
                  <c:v>0.38093090000000002</c:v>
                </c:pt>
                <c:pt idx="142">
                  <c:v>0.3317988</c:v>
                </c:pt>
                <c:pt idx="143">
                  <c:v>0.40216109999999999</c:v>
                </c:pt>
                <c:pt idx="144">
                  <c:v>0.36785000000000001</c:v>
                </c:pt>
                <c:pt idx="145">
                  <c:v>0.37297419999999998</c:v>
                </c:pt>
                <c:pt idx="146">
                  <c:v>0.32872390000000001</c:v>
                </c:pt>
                <c:pt idx="147">
                  <c:v>0.39765270000000003</c:v>
                </c:pt>
                <c:pt idx="148">
                  <c:v>0.47066720000000001</c:v>
                </c:pt>
                <c:pt idx="149">
                  <c:v>0.35796790000000001</c:v>
                </c:pt>
                <c:pt idx="150">
                  <c:v>0.41974739999999999</c:v>
                </c:pt>
                <c:pt idx="151">
                  <c:v>0.38249680000000003</c:v>
                </c:pt>
                <c:pt idx="152">
                  <c:v>0.39232159999999999</c:v>
                </c:pt>
                <c:pt idx="153">
                  <c:v>0.36414259999999998</c:v>
                </c:pt>
                <c:pt idx="154" formatCode="0.0%">
                  <c:v>0.36258509999999999</c:v>
                </c:pt>
                <c:pt idx="155" formatCode="0.0%">
                  <c:v>0.40030670000000002</c:v>
                </c:pt>
                <c:pt idx="156" formatCode="0.0%">
                  <c:v>0.3586394</c:v>
                </c:pt>
                <c:pt idx="157" formatCode="0.0%">
                  <c:v>0.39760299999999998</c:v>
                </c:pt>
                <c:pt idx="158" formatCode="0.0%">
                  <c:v>0.39474690000000001</c:v>
                </c:pt>
                <c:pt idx="159" formatCode="0.0%">
                  <c:v>0.39100000000000001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incidence_65_14_100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E8-4AB5-9170-4C2D1F005839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E8-4AB5-9170-4C2D1F005839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E8-4AB5-9170-4C2D1F005839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ZLK</c:v>
                </c:pt>
                <c:pt idx="1">
                  <c:v>MSK</c:v>
                </c:pt>
                <c:pt idx="2">
                  <c:v>OLK</c:v>
                </c:pt>
                <c:pt idx="3">
                  <c:v>VYS</c:v>
                </c:pt>
                <c:pt idx="4">
                  <c:v>JMK</c:v>
                </c:pt>
                <c:pt idx="5">
                  <c:v>JHC</c:v>
                </c:pt>
                <c:pt idx="6">
                  <c:v>PHA</c:v>
                </c:pt>
                <c:pt idx="7">
                  <c:v>ČR</c:v>
                </c:pt>
                <c:pt idx="8">
                  <c:v>ULK</c:v>
                </c:pt>
                <c:pt idx="9">
                  <c:v>STC</c:v>
                </c:pt>
                <c:pt idx="10">
                  <c:v>LBK</c:v>
                </c:pt>
                <c:pt idx="11">
                  <c:v>PAK</c:v>
                </c:pt>
                <c:pt idx="12">
                  <c:v>HKK</c:v>
                </c:pt>
                <c:pt idx="13">
                  <c:v>PLK</c:v>
                </c:pt>
                <c:pt idx="14">
                  <c:v>KVK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557.12</c:v>
                </c:pt>
                <c:pt idx="1">
                  <c:v>744.51</c:v>
                </c:pt>
                <c:pt idx="2">
                  <c:v>787.41</c:v>
                </c:pt>
                <c:pt idx="3">
                  <c:v>797.77</c:v>
                </c:pt>
                <c:pt idx="4">
                  <c:v>805.05</c:v>
                </c:pt>
                <c:pt idx="5">
                  <c:v>980.04</c:v>
                </c:pt>
                <c:pt idx="6">
                  <c:v>1066.23</c:v>
                </c:pt>
                <c:pt idx="7">
                  <c:v>1088.93</c:v>
                </c:pt>
                <c:pt idx="8">
                  <c:v>1201.04</c:v>
                </c:pt>
                <c:pt idx="9">
                  <c:v>1268.8399999999999</c:v>
                </c:pt>
                <c:pt idx="10">
                  <c:v>1440.39</c:v>
                </c:pt>
                <c:pt idx="11">
                  <c:v>1454.49</c:v>
                </c:pt>
                <c:pt idx="12">
                  <c:v>1462.23</c:v>
                </c:pt>
                <c:pt idx="13">
                  <c:v>1705.24</c:v>
                </c:pt>
                <c:pt idx="14">
                  <c:v>1944.23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E8-4AB5-9170-4C2D1F005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podil_zachycen_hosp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C6-4D38-B05A-FC4D28077962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0D-4E15-B2B2-17FFAB75C148}"/>
              </c:ext>
            </c:extLst>
          </c:dPt>
          <c:dPt>
            <c:idx val="7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CC6-4D38-B05A-FC4D28077962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C6-4D38-B05A-FC4D28077962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BDE-4510-8333-A7D9A5D40BD5}"/>
              </c:ext>
            </c:extLst>
          </c:dPt>
          <c:dPt>
            <c:idx val="1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C6-4D38-B05A-FC4D28077962}"/>
              </c:ext>
            </c:extLst>
          </c:dPt>
          <c:dPt>
            <c:idx val="1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CC6-4D38-B05A-FC4D2807796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PHA</c:v>
                </c:pt>
                <c:pt idx="1">
                  <c:v>JHC</c:v>
                </c:pt>
                <c:pt idx="2">
                  <c:v>ZLK</c:v>
                </c:pt>
                <c:pt idx="3">
                  <c:v>MSK</c:v>
                </c:pt>
                <c:pt idx="4">
                  <c:v>PAK</c:v>
                </c:pt>
                <c:pt idx="5">
                  <c:v>JMK</c:v>
                </c:pt>
                <c:pt idx="6">
                  <c:v>STC</c:v>
                </c:pt>
                <c:pt idx="7">
                  <c:v>ČR</c:v>
                </c:pt>
                <c:pt idx="8">
                  <c:v>ULK</c:v>
                </c:pt>
                <c:pt idx="9">
                  <c:v>HKK</c:v>
                </c:pt>
                <c:pt idx="10">
                  <c:v>KVK</c:v>
                </c:pt>
                <c:pt idx="11">
                  <c:v>VYS</c:v>
                </c:pt>
                <c:pt idx="12">
                  <c:v>PLK</c:v>
                </c:pt>
                <c:pt idx="13">
                  <c:v>OLK</c:v>
                </c:pt>
                <c:pt idx="14">
                  <c:v>LBK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0.35</c:v>
                </c:pt>
                <c:pt idx="1">
                  <c:v>0.36</c:v>
                </c:pt>
                <c:pt idx="2">
                  <c:v>0.36</c:v>
                </c:pt>
                <c:pt idx="3">
                  <c:v>0.4</c:v>
                </c:pt>
                <c:pt idx="4">
                  <c:v>0.43</c:v>
                </c:pt>
                <c:pt idx="5">
                  <c:v>0.43</c:v>
                </c:pt>
                <c:pt idx="6">
                  <c:v>0.43</c:v>
                </c:pt>
                <c:pt idx="7">
                  <c:v>0.43</c:v>
                </c:pt>
                <c:pt idx="8">
                  <c:v>0.43</c:v>
                </c:pt>
                <c:pt idx="9">
                  <c:v>0.43</c:v>
                </c:pt>
                <c:pt idx="10">
                  <c:v>0.45</c:v>
                </c:pt>
                <c:pt idx="11">
                  <c:v>0.46</c:v>
                </c:pt>
                <c:pt idx="12">
                  <c:v>0.51</c:v>
                </c:pt>
                <c:pt idx="13">
                  <c:v>0.53</c:v>
                </c:pt>
                <c:pt idx="14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C6-4D38-B05A-FC4D28077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  <c:max val="0.70000000000000007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SimpleR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B3-426A-9721-7358D8167592}"/>
              </c:ext>
            </c:extLst>
          </c:dPt>
          <c:dPt>
            <c:idx val="5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45B-47F4-AFC4-ECFC4719D780}"/>
              </c:ext>
            </c:extLst>
          </c:dPt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B3-426A-9721-7358D8167592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5B3-426A-9721-7358D8167592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B3-426A-9721-7358D8167592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B3-426A-9721-7358D8167592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5B3-426A-9721-7358D8167592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KVK</c:v>
                </c:pt>
                <c:pt idx="1">
                  <c:v>HKK</c:v>
                </c:pt>
                <c:pt idx="2">
                  <c:v>PLK</c:v>
                </c:pt>
                <c:pt idx="3">
                  <c:v>PAK</c:v>
                </c:pt>
                <c:pt idx="4">
                  <c:v>LBK</c:v>
                </c:pt>
                <c:pt idx="5">
                  <c:v>ČR</c:v>
                </c:pt>
                <c:pt idx="6">
                  <c:v>MSK</c:v>
                </c:pt>
                <c:pt idx="7">
                  <c:v>PHA</c:v>
                </c:pt>
                <c:pt idx="8">
                  <c:v>ZLK</c:v>
                </c:pt>
                <c:pt idx="9">
                  <c:v>STC</c:v>
                </c:pt>
                <c:pt idx="10">
                  <c:v>JMK</c:v>
                </c:pt>
                <c:pt idx="11">
                  <c:v>ULK</c:v>
                </c:pt>
                <c:pt idx="12">
                  <c:v>VYS</c:v>
                </c:pt>
                <c:pt idx="13">
                  <c:v>OLK</c:v>
                </c:pt>
                <c:pt idx="14">
                  <c:v>JHC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0.75</c:v>
                </c:pt>
                <c:pt idx="1">
                  <c:v>0.94</c:v>
                </c:pt>
                <c:pt idx="2">
                  <c:v>0.96</c:v>
                </c:pt>
                <c:pt idx="3">
                  <c:v>1.02</c:v>
                </c:pt>
                <c:pt idx="4">
                  <c:v>1.04</c:v>
                </c:pt>
                <c:pt idx="5">
                  <c:v>1.05</c:v>
                </c:pt>
                <c:pt idx="6">
                  <c:v>1.06</c:v>
                </c:pt>
                <c:pt idx="7">
                  <c:v>1.07</c:v>
                </c:pt>
                <c:pt idx="8">
                  <c:v>1.07</c:v>
                </c:pt>
                <c:pt idx="9">
                  <c:v>1.07</c:v>
                </c:pt>
                <c:pt idx="10">
                  <c:v>1.08</c:v>
                </c:pt>
                <c:pt idx="11">
                  <c:v>1.1000000000000001</c:v>
                </c:pt>
                <c:pt idx="12">
                  <c:v>1.1399999999999999</c:v>
                </c:pt>
                <c:pt idx="13">
                  <c:v>1.1599999999999999</c:v>
                </c:pt>
                <c:pt idx="14">
                  <c:v>1.17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5B3-426A-9721-7358D8167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  <c:max val="1.6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incidence14_100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793-472D-8346-6F6BF5D8FBF1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97-4EFC-9372-672CCEC2E298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C5-4684-BF5F-BF64B5231763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C5-4684-BF5F-BF64B5231763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ZLK</c:v>
                </c:pt>
                <c:pt idx="1">
                  <c:v>MSK</c:v>
                </c:pt>
                <c:pt idx="2">
                  <c:v>OLK</c:v>
                </c:pt>
                <c:pt idx="3">
                  <c:v>VYS</c:v>
                </c:pt>
                <c:pt idx="4">
                  <c:v>JMK</c:v>
                </c:pt>
                <c:pt idx="5">
                  <c:v>JHC</c:v>
                </c:pt>
                <c:pt idx="6">
                  <c:v>ČR</c:v>
                </c:pt>
                <c:pt idx="7">
                  <c:v>PHA</c:v>
                </c:pt>
                <c:pt idx="8">
                  <c:v>ULK</c:v>
                </c:pt>
                <c:pt idx="9">
                  <c:v>STC</c:v>
                </c:pt>
                <c:pt idx="10">
                  <c:v>PAK</c:v>
                </c:pt>
                <c:pt idx="11">
                  <c:v>LBK</c:v>
                </c:pt>
                <c:pt idx="12">
                  <c:v>KVK</c:v>
                </c:pt>
                <c:pt idx="13">
                  <c:v>HKK</c:v>
                </c:pt>
                <c:pt idx="14">
                  <c:v>PLK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775.20577449999996</c:v>
                </c:pt>
                <c:pt idx="1">
                  <c:v>959.73558539999999</c:v>
                </c:pt>
                <c:pt idx="2">
                  <c:v>1111.0495794999999</c:v>
                </c:pt>
                <c:pt idx="3">
                  <c:v>1118.2531633999999</c:v>
                </c:pt>
                <c:pt idx="4">
                  <c:v>1133.9869747</c:v>
                </c:pt>
                <c:pt idx="5">
                  <c:v>1365.351981</c:v>
                </c:pt>
                <c:pt idx="6">
                  <c:v>1531.3253609999999</c:v>
                </c:pt>
                <c:pt idx="7">
                  <c:v>1542.200008</c:v>
                </c:pt>
                <c:pt idx="8">
                  <c:v>1613.5888861999999</c:v>
                </c:pt>
                <c:pt idx="9">
                  <c:v>1985.0686679999999</c:v>
                </c:pt>
                <c:pt idx="10">
                  <c:v>1999.5714247000001</c:v>
                </c:pt>
                <c:pt idx="11">
                  <c:v>2032.5001689999999</c:v>
                </c:pt>
                <c:pt idx="12">
                  <c:v>2038.5931094</c:v>
                </c:pt>
                <c:pt idx="13">
                  <c:v>2080.4971295</c:v>
                </c:pt>
                <c:pt idx="14">
                  <c:v>2442.9605746000002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C5-4684-BF5F-BF64B52317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  <c:max val="3000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9D9-47D6-8A8A-FE81D4B3A35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9D9-47D6-8A8A-FE81D4B3A35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9D9-47D6-8A8A-FE81D4B3A35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350-49EF-BDD6-68ACED72372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350-49EF-BDD6-68ACED72372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350-49EF-BDD6-68ACED72372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B3-487A-A200-D8FF409C8DBD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5E-4AF0-8255-A4C2A217585D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5E-4AF0-8255-A4C2A217585D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5E-4AF0-8255-A4C2A217585D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F5E-4AF0-8255-A4C2A217585D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515.85101856419465</c:v>
                </c:pt>
                <c:pt idx="1">
                  <c:v>439.27066194865802</c:v>
                </c:pt>
                <c:pt idx="2">
                  <c:v>426.0216107963015</c:v>
                </c:pt>
                <c:pt idx="3">
                  <c:v>404.52394438252531</c:v>
                </c:pt>
                <c:pt idx="4">
                  <c:v>351.27864662056913</c:v>
                </c:pt>
                <c:pt idx="5">
                  <c:v>346.38392877936542</c:v>
                </c:pt>
                <c:pt idx="6">
                  <c:v>308.77225837192668</c:v>
                </c:pt>
                <c:pt idx="7">
                  <c:v>302.8561452924896</c:v>
                </c:pt>
                <c:pt idx="8">
                  <c:v>253.35804273361578</c:v>
                </c:pt>
                <c:pt idx="9">
                  <c:v>219.14036850391199</c:v>
                </c:pt>
                <c:pt idx="10">
                  <c:v>210.62388958982422</c:v>
                </c:pt>
                <c:pt idx="11">
                  <c:v>192.58016607540446</c:v>
                </c:pt>
                <c:pt idx="12">
                  <c:v>53.476226644937469</c:v>
                </c:pt>
                <c:pt idx="13">
                  <c:v>-121.8336817527761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800"/>
          <c:min val="-8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81-45FE-8824-AD9CB6C393B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7B2-43CE-A126-8245EB9212D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B2-43CE-A126-8245EB9212D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30-4FB2-A7D7-C4DBF1CFAC6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130-4FB2-A7D7-C4DBF1CFAC6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130-4FB2-A7D7-C4DBF1CFAC6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130-4FB2-A7D7-C4DBF1CFAC6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194-40E2-8F23-C0922278AB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A194-40E2-8F23-C0922278ABB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194-40E2-8F23-C0922278ABB5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A194-40E2-8F23-C0922278ABB5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A5C3-4263-B63B-25E1D174383E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942.87327152614239</c:v>
                </c:pt>
                <c:pt idx="1">
                  <c:v>745.41147796505925</c:v>
                </c:pt>
                <c:pt idx="2">
                  <c:v>698.91140210507365</c:v>
                </c:pt>
                <c:pt idx="3">
                  <c:v>680.17515972057265</c:v>
                </c:pt>
                <c:pt idx="4">
                  <c:v>637.12303553730703</c:v>
                </c:pt>
                <c:pt idx="5">
                  <c:v>521.41659184596574</c:v>
                </c:pt>
                <c:pt idx="6">
                  <c:v>485.03065598688363</c:v>
                </c:pt>
                <c:pt idx="7">
                  <c:v>413.48494447964254</c:v>
                </c:pt>
                <c:pt idx="8">
                  <c:v>363.09059899042677</c:v>
                </c:pt>
                <c:pt idx="9">
                  <c:v>348.2512282145201</c:v>
                </c:pt>
                <c:pt idx="10">
                  <c:v>312.27640251587002</c:v>
                </c:pt>
                <c:pt idx="11">
                  <c:v>282.89174412716392</c:v>
                </c:pt>
                <c:pt idx="12">
                  <c:v>74.141615924676444</c:v>
                </c:pt>
                <c:pt idx="13">
                  <c:v>-106.22268074824206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8C81-45FE-8824-AD9CB6C39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2000"/>
          <c:min val="-20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59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376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81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75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32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4792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35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0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532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94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99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89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62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45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414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879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501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882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9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71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10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082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2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55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9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2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35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3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3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20.svg"/><Relationship Id="rId5" Type="http://schemas.openxmlformats.org/officeDocument/2006/relationships/image" Target="../media/image33.png"/><Relationship Id="rId4" Type="http://schemas.openxmlformats.org/officeDocument/2006/relationships/image" Target="../media/image53.sv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NUL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4" Type="http://schemas.openxmlformats.org/officeDocument/2006/relationships/image" Target="NUL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4" Type="http://schemas.openxmlformats.org/officeDocument/2006/relationships/image" Target="NUL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NUL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NUL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0.sv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0.sv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0.sv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1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3.png"/><Relationship Id="rId5" Type="http://schemas.openxmlformats.org/officeDocument/2006/relationships/image" Target="../media/image51.svg"/><Relationship Id="rId4" Type="http://schemas.openxmlformats.org/officeDocument/2006/relationships/image" Target="../media/image17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3.png"/><Relationship Id="rId5" Type="http://schemas.openxmlformats.org/officeDocument/2006/relationships/image" Target="../media/image51.svg"/><Relationship Id="rId4" Type="http://schemas.openxmlformats.org/officeDocument/2006/relationships/image" Target="../media/image1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3.png"/><Relationship Id="rId5" Type="http://schemas.openxmlformats.org/officeDocument/2006/relationships/image" Target="../media/image51.svg"/><Relationship Id="rId4" Type="http://schemas.openxmlformats.org/officeDocument/2006/relationships/image" Target="../media/image1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3.png"/><Relationship Id="rId5" Type="http://schemas.openxmlformats.org/officeDocument/2006/relationships/image" Target="../media/image51.svg"/><Relationship Id="rId4" Type="http://schemas.openxmlformats.org/officeDocument/2006/relationships/image" Target="../media/image17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1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2.svg"/><Relationship Id="rId5" Type="http://schemas.openxmlformats.org/officeDocument/2006/relationships/image" Target="../media/image15.png"/><Relationship Id="rId4" Type="http://schemas.openxmlformats.org/officeDocument/2006/relationships/image" Target="../media/image3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3.png"/><Relationship Id="rId5" Type="http://schemas.openxmlformats.org/officeDocument/2006/relationships/image" Target="../media/image52.svg"/><Relationship Id="rId4" Type="http://schemas.openxmlformats.org/officeDocument/2006/relationships/image" Target="../media/image1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3.png"/><Relationship Id="rId5" Type="http://schemas.openxmlformats.org/officeDocument/2006/relationships/image" Target="../media/image52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3.png"/><Relationship Id="rId5" Type="http://schemas.openxmlformats.org/officeDocument/2006/relationships/image" Target="../media/image52.svg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0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3.png"/><Relationship Id="rId5" Type="http://schemas.openxmlformats.org/officeDocument/2006/relationships/image" Target="../media/image52.svg"/><Relationship Id="rId4" Type="http://schemas.openxmlformats.org/officeDocument/2006/relationships/image" Target="../media/image17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2.svg"/><Relationship Id="rId5" Type="http://schemas.openxmlformats.org/officeDocument/2006/relationships/image" Target="../media/image15.png"/><Relationship Id="rId4" Type="http://schemas.openxmlformats.org/officeDocument/2006/relationships/image" Target="../media/image30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7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20.svg"/><Relationship Id="rId5" Type="http://schemas.openxmlformats.org/officeDocument/2006/relationships/image" Target="../media/image33.png"/><Relationship Id="rId4" Type="http://schemas.openxmlformats.org/officeDocument/2006/relationships/image" Target="../media/image53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3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36.png"/><Relationship Id="rId5" Type="http://schemas.openxmlformats.org/officeDocument/2006/relationships/image" Target="../media/image20.svg"/><Relationship Id="rId4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07.03.2021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7351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49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5736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074996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9473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78924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CA5674-FB0A-4B19-8FB4-5CF504476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4230AB3-D2AD-45BC-85DB-046467DE8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72D9D4-A57E-41C8-9629-F68D608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DE884D-C789-454C-AC8B-96FD6CD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CC7C78-77AF-40BD-BEFA-C3A6FDC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743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7854E-FA44-44FA-8044-959A98ED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5CD4F0-5E93-44A8-98D5-3B8A295D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3686EF-3BC3-4EAD-9076-CECC44E1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8635B0-7A42-4E3A-BFA9-440EE1D4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364D61-8F8B-4BD1-B45C-708E4F3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6060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199CC4-282B-4F18-8959-5E2FC8B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89D34A-4EA2-42E4-8505-4CBA7148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EA6CEA-80BC-4FDD-8B7E-A066C760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1DBD95-547C-49B6-8228-24A6A17B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AF0C15-6598-44BF-98B5-8F57053E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39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735F1E-E833-440F-B93B-526CC24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687251-4E6D-415C-BA31-EF4E6BED4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DC06AE3-670E-4AED-AA94-8C4A9291F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874265-8118-43EB-AA02-B4CE3137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1297741-3ACF-41E5-A1A4-9933ACB3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DCCE41-B5E6-4DE5-B8BB-2EFC9E73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868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24B7FB-F045-48AC-AFD1-F4A83ED1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1A54C34-8985-4BD0-9B80-E397DEFD1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250480F-3C8C-4AEA-BC08-910212D2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C53E83-C66D-484D-B4BC-787A4D4DF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4681400-F85F-44EB-BCDC-C02B56067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FB4CCDD-9DDC-4865-8A20-A7D021B5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7492514-1665-433F-925A-FC5A453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8B13B76-6485-4DE3-9F4F-CE8DFF8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741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87BFB1-8274-4637-A7D2-3D80AD84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4C3CE6-5CA3-4DB8-B83B-D495CB8F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694BE5F-C880-47D9-923E-1166D5A2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0DCA6CD-8D99-4E41-A9EA-9CDC43AF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1078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03822AE-F9B6-45BD-8873-79EB1141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987310D-8E2B-4E85-80FC-32FACDF7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FD11B76-964A-4A24-B965-384A3D2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5406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F2D51-F022-471F-AA04-A33BFD9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D267B-6B08-4799-9C80-972BC74A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D5B1AAB-A5FA-4196-BA08-0AA653298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E0A624-801B-4FF7-8B04-D9B8EA4D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2A93BC-3EC9-455C-A08C-AA72ACB8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73628FC-79DA-425D-BE12-F0EE933A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753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8122C9-E4D7-4811-9AAD-1169AD9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2A72C71-61D0-498D-8289-1DD7061C3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4DE5336-504A-471A-A98E-1D9FF4E4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19190E-14C1-4F58-B55A-B6055A67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910AD24-037E-40DF-86D7-568BBC46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A6131B4-BCBD-409D-B696-4CF480B8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22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34CA9E-C6DC-4DC9-BA5C-6428F6C4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8D6F5C-DFE8-414D-8CE7-B908E044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1D3C40-8C83-491C-B308-E57EE62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714EEA-10FF-4716-AD72-5F9D91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CFCA6F-8811-4BAC-9756-A6BA0088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717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3BECC2E-D113-49B6-9AAF-DF052B86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56D68D0-D22A-46EB-B6CA-1819BE881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ED1F7E-94A7-4F3A-A43F-DEB7E61C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18F2396-0618-472D-B7D0-F7870BB8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DB991D-A741-4F1C-884F-D796E2E3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491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36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1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1375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346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11278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031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7311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466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5207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2301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4999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05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2811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26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15721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53354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473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846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859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3611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28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86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3689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1514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39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536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53541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54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88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6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274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0551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11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194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55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21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78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123475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70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6366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4601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778022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29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602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9030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3635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6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395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17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8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39872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7766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7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9323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472702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8211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7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78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3045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7069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36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2937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34854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3577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839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20380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414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69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90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07.03.2021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4864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0064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5811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511659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9735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61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851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068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86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638876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91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7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20.sv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98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31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30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theme" Target="../theme/theme2.xml"/><Relationship Id="rId10" Type="http://schemas.openxmlformats.org/officeDocument/2006/relationships/image" Target="../media/image12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NUL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6.xml"/><Relationship Id="rId15" Type="http://schemas.openxmlformats.org/officeDocument/2006/relationships/image" Target="NUL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  <p:sldLayoutId id="214748394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165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6558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1446B490-50F8-4EEA-84BF-ED4B3F9022BD}"/>
              </a:ext>
            </a:extLst>
          </p:cNvPr>
          <p:cNvGrpSpPr/>
          <p:nvPr userDrawn="1"/>
        </p:nvGrpSpPr>
        <p:grpSpPr>
          <a:xfrm>
            <a:off x="6287878" y="115007"/>
            <a:ext cx="5742276" cy="451023"/>
            <a:chOff x="6353729" y="329946"/>
            <a:chExt cx="5742276" cy="451023"/>
          </a:xfrm>
        </p:grpSpPr>
        <p:grpSp>
          <p:nvGrpSpPr>
            <p:cNvPr id="15" name="Skupina 14">
              <a:extLst>
                <a:ext uri="{FF2B5EF4-FFF2-40B4-BE49-F238E27FC236}">
                  <a16:creationId xmlns:a16="http://schemas.microsoft.com/office/drawing/2014/main" id="{DD56039D-6C4E-4F36-A9AD-1A5DE065253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D076463-9103-4D9E-86F8-FD67243D0B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15975688-7C12-499C-A870-E04744A86C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6" name="Obrázek 15" descr="Obsah obrázku kreslení&#10;&#10;Popis byl vytvořen automaticky">
              <a:extLst>
                <a:ext uri="{FF2B5EF4-FFF2-40B4-BE49-F238E27FC236}">
                  <a16:creationId xmlns:a16="http://schemas.microsoft.com/office/drawing/2014/main" id="{70D84849-79F4-4C81-AEB0-8C902D8C7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3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3009426-EE89-4BCD-81E3-44DE1388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27F14AE-74EC-4EA3-8229-6C3631DC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F413A5-7A19-4D49-8BE0-556EDBD89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372E0-D1EA-4D25-BE4C-23FE088892DD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2CBC7A-0616-4C02-A75F-D4C7DE464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2686AB-02F8-4E0B-B6D3-14BF5A8FA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8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0146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94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59AF-26F1-42E1-BF83-F89C20A19403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3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2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37776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07.03.2021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21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63949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.xml"/><Relationship Id="rId7" Type="http://schemas.openxmlformats.org/officeDocument/2006/relationships/image" Target="../media/image4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62.xml"/><Relationship Id="rId4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6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96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96.xml"/><Relationship Id="rId4" Type="http://schemas.openxmlformats.org/officeDocument/2006/relationships/chart" Target="../charts/char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48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6.png"/><Relationship Id="rId5" Type="http://schemas.openxmlformats.org/officeDocument/2006/relationships/tags" Target="../tags/tag13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0397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 smtClean="0"/>
              <a:t>VÝVOJ EPIDEMIE COVID-19</a:t>
            </a:r>
          </a:p>
          <a:p>
            <a:r>
              <a:rPr lang="cs-CZ" sz="5400" i="1" dirty="0" smtClean="0"/>
              <a:t>Aktuální data k 6. 3. 2021</a:t>
            </a:r>
            <a:endParaRPr lang="cs-CZ" sz="3900" i="1" dirty="0"/>
          </a:p>
        </p:txBody>
      </p:sp>
    </p:spTree>
    <p:extLst>
      <p:ext uri="{BB962C8B-B14F-4D97-AF65-F5344CB8AC3E}">
        <p14:creationId xmlns:p14="http://schemas.microsoft.com/office/powerpoint/2010/main" val="459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91886" y="365148"/>
            <a:ext cx="115614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Rizikový růst epidemie vytvořil v </a:t>
            </a: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uplynulých týdnech významný kontrast mezi regiony Čech a Moravy, přičemž nejvíce postiženými regiony byl kraj Královéhradecký a Karlovarský.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V současnosti je zrychleným šířením nákazy zasahováno stále více okresů, velmi rizikovou situaci registrujeme v Plzeňském, Pardubickém a Středočeském kraji.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Zátěž </a:t>
            </a:r>
            <a:r>
              <a:rPr kumimoji="0" lang="cs-CZ" sz="3200" b="1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v nejvíce zasažených regionech je až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2,5 - 3x vyšší než v ostatních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622632" y="5697752"/>
            <a:ext cx="1099997" cy="770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4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6370E90-224A-40F5-97BB-C26749BA1A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"/>
          <a:stretch/>
        </p:blipFill>
        <p:spPr>
          <a:xfrm>
            <a:off x="8214775" y="1050965"/>
            <a:ext cx="3785400" cy="234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150979D6-F17A-4225-BE63-B5B0F9AA83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"/>
          <a:stretch/>
        </p:blipFill>
        <p:spPr>
          <a:xfrm>
            <a:off x="4226946" y="1050965"/>
            <a:ext cx="3785400" cy="2320006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216806" y="420230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216806" y="451103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216806" y="481976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216806" y="512848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216806" y="543721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456563" y="410764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456563" y="44189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456563" y="473022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456563" y="5041513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456563" y="535280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216806" y="574593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216806" y="605466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456563" y="566409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456563" y="597538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1907CFD2-3ACF-4FB2-8859-B21D109FB0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205" y="73275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CE3F7488-282C-4715-9E85-0FA3DD5106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98452" y="732755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960904" y="3652021"/>
            <a:ext cx="8288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Významně zvýšené šíření nákazy postupně zasahuje více regionů, nově i na Moravě a Slezsku. Významné nárůsty registrujeme v Jihomoravském kraji a Olomouckém kraji. Postupné šíření lze dát do souvislosti s prokázaným výskytem nakažlivější formy viru, která postupně získává převahu nad předchozími variantami. Vysoké počty nakažených pacientů v původně nejvíce zasažených částech Čech nově stagnují nebo již začínají klesat, proto v celkových populačních přehledech registrujeme zpomalení růstu. Naopak riziko eskalovaného růstu hrozí ve většině okresů moravských regionů – zde je ale možné, že šíření nákazy zabrzdí nově přijatá opatření. </a:t>
            </a:r>
            <a:endParaRPr lang="cs-CZ" dirty="0"/>
          </a:p>
        </p:txBody>
      </p:sp>
      <p:pic>
        <p:nvPicPr>
          <p:cNvPr id="25" name="Picture 2" descr="Map&#10;&#10;Description automatically generated">
            <a:extLst>
              <a:ext uri="{FF2B5EF4-FFF2-40B4-BE49-F238E27FC236}">
                <a16:creationId xmlns:a16="http://schemas.microsoft.com/office/drawing/2014/main" id="{09D3AB36-0B9D-419A-90C7-E1C4014020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r="5639"/>
          <a:stretch/>
        </p:blipFill>
        <p:spPr>
          <a:xfrm>
            <a:off x="533897" y="1110371"/>
            <a:ext cx="3755307" cy="2379547"/>
          </a:xfrm>
          <a:prstGeom prst="rect">
            <a:avLst/>
          </a:prstGeom>
        </p:spPr>
      </p:pic>
      <p:sp>
        <p:nvSpPr>
          <p:cNvPr id="26" name="TextBox 29">
            <a:extLst>
              <a:ext uri="{FF2B5EF4-FFF2-40B4-BE49-F238E27FC236}">
                <a16:creationId xmlns:a16="http://schemas.microsoft.com/office/drawing/2014/main" id="{71B2EE80-8AF1-4ABB-B915-6D71863EF81B}"/>
              </a:ext>
            </a:extLst>
          </p:cNvPr>
          <p:cNvSpPr txBox="1"/>
          <p:nvPr/>
        </p:nvSpPr>
        <p:spPr>
          <a:xfrm>
            <a:off x="458499" y="91031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17.2.2021</a:t>
            </a:r>
          </a:p>
        </p:txBody>
      </p:sp>
      <p:sp>
        <p:nvSpPr>
          <p:cNvPr id="4" name="Obdélník 3"/>
          <p:cNvSpPr/>
          <p:nvPr/>
        </p:nvSpPr>
        <p:spPr>
          <a:xfrm>
            <a:off x="785774" y="5981656"/>
            <a:ext cx="7595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u="sng" dirty="0"/>
              <a:t>Přehled v současnosti nejvíce zatížených okresů obsahují následující tabulky</a:t>
            </a:r>
            <a:r>
              <a:rPr lang="cs-CZ" dirty="0"/>
              <a:t>. </a:t>
            </a:r>
            <a:endParaRPr lang="cs-CZ" dirty="0"/>
          </a:p>
        </p:txBody>
      </p:sp>
      <p:sp>
        <p:nvSpPr>
          <p:cNvPr id="27" name="Šipka dolů 26"/>
          <p:cNvSpPr/>
          <p:nvPr/>
        </p:nvSpPr>
        <p:spPr>
          <a:xfrm>
            <a:off x="3698337" y="6372299"/>
            <a:ext cx="1181734" cy="430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045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Nejvíce zatížené okresy 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30997" y="1514354"/>
          <a:ext cx="12060756" cy="5258404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Plzeň-sever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Kolín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Ústí nad Orlicí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Náchod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5933.2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</a:t>
                      </a:r>
                      <a:r>
                        <a:rPr lang="cs-CZ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diagn</a:t>
                      </a:r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00C9F3A-244F-4641-A4F9-DF075DB5D9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2"/>
          <a:stretch/>
        </p:blipFill>
        <p:spPr>
          <a:xfrm>
            <a:off x="381739" y="653742"/>
            <a:ext cx="1653249" cy="10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/>
              <a:t>Nejvíce zatížené okresy </a:t>
            </a:r>
            <a:r>
              <a:rPr lang="cs-CZ" dirty="0">
                <a:latin typeface="+mj-lt"/>
              </a:rPr>
              <a:t>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30997" y="1514354"/>
          <a:ext cx="12060756" cy="5355633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Plzeň-jih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diagnostickou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5D543A05-77B3-4644-A50A-7E29907C86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2"/>
          <a:stretch/>
        </p:blipFill>
        <p:spPr>
          <a:xfrm>
            <a:off x="381739" y="653742"/>
            <a:ext cx="1653249" cy="102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6827568" y="638274"/>
            <a:ext cx="46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počty pozitivních na COVID-19 ve věku 65+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 100 000 obyvatel 65+)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7005978" y="3523934"/>
            <a:ext cx="44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hospitalizovaných nezachycených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komunitě, za posledních 14 dní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1108505" y="3657029"/>
            <a:ext cx="4431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Zjednodušené reprodukční číslo*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1198233" y="638274"/>
            <a:ext cx="44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počty pozitivních na COVID-19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 100 000 obyvatel)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24" name="Chart 25">
            <a:extLst>
              <a:ext uri="{FF2B5EF4-FFF2-40B4-BE49-F238E27FC236}">
                <a16:creationId xmlns:a16="http://schemas.microsoft.com/office/drawing/2014/main" id="{9E443E8B-5A61-43CD-B5EB-DB412E27F190}"/>
              </a:ext>
            </a:extLst>
          </p:cNvPr>
          <p:cNvGraphicFramePr/>
          <p:nvPr>
            <p:extLst/>
          </p:nvPr>
        </p:nvGraphicFramePr>
        <p:xfrm>
          <a:off x="6032508" y="1018800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6">
            <a:extLst>
              <a:ext uri="{FF2B5EF4-FFF2-40B4-BE49-F238E27FC236}">
                <a16:creationId xmlns:a16="http://schemas.microsoft.com/office/drawing/2014/main" id="{16F6E232-846A-403C-8148-EA66E1E754EF}"/>
              </a:ext>
            </a:extLst>
          </p:cNvPr>
          <p:cNvGraphicFramePr/>
          <p:nvPr>
            <p:extLst/>
          </p:nvPr>
        </p:nvGraphicFramePr>
        <p:xfrm>
          <a:off x="6076800" y="3877200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27">
            <a:extLst>
              <a:ext uri="{FF2B5EF4-FFF2-40B4-BE49-F238E27FC236}">
                <a16:creationId xmlns:a16="http://schemas.microsoft.com/office/drawing/2014/main" id="{A6F36DB7-5F77-42FD-9C6A-1FC13D5D3E53}"/>
              </a:ext>
            </a:extLst>
          </p:cNvPr>
          <p:cNvGraphicFramePr/>
          <p:nvPr>
            <p:extLst/>
          </p:nvPr>
        </p:nvGraphicFramePr>
        <p:xfrm>
          <a:off x="500400" y="3877200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8">
            <a:extLst>
              <a:ext uri="{FF2B5EF4-FFF2-40B4-BE49-F238E27FC236}">
                <a16:creationId xmlns:a16="http://schemas.microsoft.com/office/drawing/2014/main" id="{72532355-F2FD-45A1-BC03-25AEA9752BE3}"/>
              </a:ext>
            </a:extLst>
          </p:cNvPr>
          <p:cNvGraphicFramePr/>
          <p:nvPr>
            <p:extLst/>
          </p:nvPr>
        </p:nvGraphicFramePr>
        <p:xfrm>
          <a:off x="381739" y="1018800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2832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/>
          </p:nvPr>
        </p:nvGraphicFramePr>
        <p:xfrm>
          <a:off x="8669979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13D0CC33-BD64-4985-9EE0-07593F39629B}"/>
              </a:ext>
            </a:extLst>
          </p:cNvPr>
          <p:cNvGraphicFramePr/>
          <p:nvPr>
            <p:extLst/>
          </p:nvPr>
        </p:nvGraphicFramePr>
        <p:xfrm>
          <a:off x="4562892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10228909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8B896B25-8706-47A6-8E65-88AF593ED3D9}"/>
              </a:ext>
            </a:extLst>
          </p:cNvPr>
          <p:cNvCxnSpPr/>
          <p:nvPr/>
        </p:nvCxnSpPr>
        <p:spPr>
          <a:xfrm>
            <a:off x="6124519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608BDF21-CE7C-45CF-8A6D-13F3C0394004}"/>
              </a:ext>
            </a:extLst>
          </p:cNvPr>
          <p:cNvSpPr txBox="1"/>
          <p:nvPr/>
        </p:nvSpPr>
        <p:spPr>
          <a:xfrm>
            <a:off x="4516943" y="155043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14 dní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8525935" y="15504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graphicFrame>
        <p:nvGraphicFramePr>
          <p:cNvPr id="11" name="Tabulka 11">
            <a:extLst>
              <a:ext uri="{FF2B5EF4-FFF2-40B4-BE49-F238E27FC236}">
                <a16:creationId xmlns:a16="http://schemas.microsoft.com/office/drawing/2014/main" id="{5EE7D93E-DD4F-499C-906A-17626AAA3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8726" y="2231923"/>
          <a:ext cx="1299639" cy="382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39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38102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/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04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n-lt"/>
              </a:rPr>
              <a:t>14denní incidence na 100 tisíc </a:t>
            </a:r>
            <a:r>
              <a:rPr lang="cs-CZ" sz="2000" dirty="0" smtClean="0">
                <a:latin typeface="+mn-lt"/>
              </a:rPr>
              <a:t>obyvatel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44F86700-D5B2-4E85-A67A-58512B3C1A7E}"/>
              </a:ext>
            </a:extLst>
          </p:cNvPr>
          <p:cNvSpPr txBox="1"/>
          <p:nvPr/>
        </p:nvSpPr>
        <p:spPr>
          <a:xfrm>
            <a:off x="345066" y="967666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na 100 tisíc obyvatel</a:t>
            </a:r>
          </a:p>
        </p:txBody>
      </p:sp>
    </p:spTree>
    <p:extLst>
      <p:ext uri="{BB962C8B-B14F-4D97-AF65-F5344CB8AC3E}">
        <p14:creationId xmlns:p14="http://schemas.microsoft.com/office/powerpoint/2010/main" val="32600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13D0CC33-BD64-4985-9EE0-07593F39629B}"/>
              </a:ext>
            </a:extLst>
          </p:cNvPr>
          <p:cNvGraphicFramePr/>
          <p:nvPr>
            <p:extLst/>
          </p:nvPr>
        </p:nvGraphicFramePr>
        <p:xfrm>
          <a:off x="4421488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/>
          </p:nvPr>
        </p:nvGraphicFramePr>
        <p:xfrm>
          <a:off x="8632270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10191642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608BDF21-CE7C-45CF-8A6D-13F3C0394004}"/>
              </a:ext>
            </a:extLst>
          </p:cNvPr>
          <p:cNvSpPr txBox="1"/>
          <p:nvPr/>
        </p:nvSpPr>
        <p:spPr>
          <a:xfrm>
            <a:off x="4375539" y="155043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14 dní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8092301" y="15504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9C1A6CA-1D15-4225-8203-51BFA04C92D3}"/>
              </a:ext>
            </a:extLst>
          </p:cNvPr>
          <p:cNvSpPr txBox="1"/>
          <p:nvPr/>
        </p:nvSpPr>
        <p:spPr>
          <a:xfrm>
            <a:off x="345066" y="967666"/>
            <a:ext cx="847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obyvatel 65+ na 100 tisíc obyvatel 65+</a:t>
            </a:r>
          </a:p>
        </p:txBody>
      </p:sp>
      <p:graphicFrame>
        <p:nvGraphicFramePr>
          <p:cNvPr id="11" name="Tabulka 11">
            <a:extLst>
              <a:ext uri="{FF2B5EF4-FFF2-40B4-BE49-F238E27FC236}">
                <a16:creationId xmlns:a16="http://schemas.microsoft.com/office/drawing/2014/main" id="{5EE7D93E-DD4F-499C-906A-17626AAA3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48017" y="2231923"/>
          <a:ext cx="1299639" cy="382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39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46232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/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04" y="2217836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38E2370-FBB4-4A94-B06A-862F3140826B}"/>
              </a:ext>
            </a:extLst>
          </p:cNvPr>
          <p:cNvCxnSpPr/>
          <p:nvPr/>
        </p:nvCxnSpPr>
        <p:spPr>
          <a:xfrm>
            <a:off x="6404846" y="2212914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14denní incidence 65+ na 100 tisíc obyvatel 65</a:t>
            </a:r>
            <a:r>
              <a:rPr lang="cs-CZ" sz="2000" dirty="0" smtClean="0">
                <a:latin typeface="+mj-lt"/>
              </a:rPr>
              <a:t>+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05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/>
          </p:nvPr>
        </p:nvGraphicFramePr>
        <p:xfrm>
          <a:off x="823634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13D0CC33-BD64-4985-9EE0-07593F39629B}"/>
              </a:ext>
            </a:extLst>
          </p:cNvPr>
          <p:cNvGraphicFramePr/>
          <p:nvPr>
            <p:extLst/>
          </p:nvPr>
        </p:nvGraphicFramePr>
        <p:xfrm>
          <a:off x="4515758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9804424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8B896B25-8706-47A6-8E65-88AF593ED3D9}"/>
              </a:ext>
            </a:extLst>
          </p:cNvPr>
          <p:cNvCxnSpPr/>
          <p:nvPr/>
        </p:nvCxnSpPr>
        <p:spPr>
          <a:xfrm>
            <a:off x="6326288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608BDF21-CE7C-45CF-8A6D-13F3C0394004}"/>
              </a:ext>
            </a:extLst>
          </p:cNvPr>
          <p:cNvSpPr txBox="1"/>
          <p:nvPr/>
        </p:nvSpPr>
        <p:spPr>
          <a:xfrm>
            <a:off x="4469809" y="155043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14 dní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8092301" y="15504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9C1A6CA-1D15-4225-8203-51BFA04C92D3}"/>
              </a:ext>
            </a:extLst>
          </p:cNvPr>
          <p:cNvSpPr txBox="1"/>
          <p:nvPr/>
        </p:nvSpPr>
        <p:spPr>
          <a:xfrm>
            <a:off x="345066" y="967666"/>
            <a:ext cx="847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obyvatel 75+ na 100 tisíc obyvatel 75+</a:t>
            </a:r>
          </a:p>
        </p:txBody>
      </p:sp>
      <p:graphicFrame>
        <p:nvGraphicFramePr>
          <p:cNvPr id="11" name="Tabulka 11">
            <a:extLst>
              <a:ext uri="{FF2B5EF4-FFF2-40B4-BE49-F238E27FC236}">
                <a16:creationId xmlns:a16="http://schemas.microsoft.com/office/drawing/2014/main" id="{5EE7D93E-DD4F-499C-906A-17626AAA3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5938" y="2231923"/>
          <a:ext cx="1299639" cy="382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39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22792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/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904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14denní incidence 75+ na 100 tisíc obyvatel 75</a:t>
            </a:r>
            <a:r>
              <a:rPr lang="cs-CZ" sz="2000" dirty="0" smtClean="0">
                <a:latin typeface="+mj-lt"/>
              </a:rPr>
              <a:t>+</a:t>
            </a:r>
            <a:endParaRPr lang="cs-CZ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53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5028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 smtClean="0"/>
              <a:t>Vybraná mezinárodní data a srovnání</a:t>
            </a:r>
          </a:p>
        </p:txBody>
      </p:sp>
    </p:spTree>
    <p:extLst>
      <p:ext uri="{BB962C8B-B14F-4D97-AF65-F5344CB8AC3E}">
        <p14:creationId xmlns:p14="http://schemas.microsoft.com/office/powerpoint/2010/main" val="25040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91886" y="365148"/>
            <a:ext cx="115614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cs-CZ" sz="3200" b="1" dirty="0" smtClean="0">
                <a:solidFill>
                  <a:prstClr val="black"/>
                </a:solidFill>
              </a:rPr>
              <a:t>Rizikový </a:t>
            </a:r>
            <a:r>
              <a:rPr lang="cs-CZ" sz="3200" b="1" dirty="0">
                <a:solidFill>
                  <a:prstClr val="black"/>
                </a:solidFill>
              </a:rPr>
              <a:t>vývoj epidemie probíhá s různou intenzitou a v různé fázi ve všech státech Evropy, a státy přijímají obdobná opatření ve snaze zabránit zahlcení zdravotnického systému. </a:t>
            </a:r>
            <a:endParaRPr lang="cs-CZ" sz="3200" b="1" dirty="0" smtClean="0">
              <a:solidFill>
                <a:prstClr val="black"/>
              </a:solidFill>
            </a:endParaRPr>
          </a:p>
          <a:p>
            <a:pPr algn="ctr">
              <a:defRPr/>
            </a:pPr>
            <a:endParaRPr lang="cs-CZ" sz="3200" b="1" dirty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cs-CZ" sz="3200" b="1" dirty="0" smtClean="0">
                <a:solidFill>
                  <a:srgbClr val="C00000"/>
                </a:solidFill>
              </a:rPr>
              <a:t>Objektivní realitou je, </a:t>
            </a:r>
            <a:r>
              <a:rPr lang="cs-CZ" sz="3200" b="1" dirty="0">
                <a:solidFill>
                  <a:srgbClr val="C00000"/>
                </a:solidFill>
              </a:rPr>
              <a:t>že </a:t>
            </a:r>
            <a:r>
              <a:rPr lang="cs-CZ" sz="3200" b="1" dirty="0" smtClean="0">
                <a:solidFill>
                  <a:srgbClr val="C00000"/>
                </a:solidFill>
              </a:rPr>
              <a:t>Česká republika se nyní řadí k nejvíce zatížených státům Evropy. </a:t>
            </a:r>
          </a:p>
          <a:p>
            <a:pPr algn="ctr">
              <a:defRPr/>
            </a:pPr>
            <a:endParaRPr lang="cs-CZ" sz="3200" b="1" dirty="0">
              <a:solidFill>
                <a:srgbClr val="C00000"/>
              </a:solidFill>
            </a:endParaRPr>
          </a:p>
          <a:p>
            <a:pPr algn="ctr">
              <a:defRPr/>
            </a:pPr>
            <a:r>
              <a:rPr lang="cs-CZ" sz="3200" b="1" dirty="0" smtClean="0">
                <a:solidFill>
                  <a:srgbClr val="C00000"/>
                </a:solidFill>
              </a:rPr>
              <a:t>V současnosti je z většiny států Evropy hlášen relativní nárůst počtu potvrzených případů (rozdíly 5- . 8. týden 2021)</a:t>
            </a:r>
            <a:endParaRPr lang="cs-CZ" sz="3200" b="1" dirty="0">
              <a:solidFill>
                <a:srgbClr val="C00000"/>
              </a:solidFill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622632" y="5293991"/>
            <a:ext cx="1099997" cy="770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3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35591" y="2857242"/>
            <a:ext cx="114346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téměř všech regionech ČR zátěž nemocnic významně přesahuje maxima z podzimu 2020 a zátěž intenzivní péče setrvale narůstá. Denně je nově diagnostikováno více než 2000 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potenciálně zranitelných pacientů.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Rizikové trendy jsou důsledkem postupujícího šíření nakažlivější formy viru a zasahují postupně většinu regionů.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277046" y="2039540"/>
            <a:ext cx="1551709" cy="497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52435" y="165648"/>
            <a:ext cx="118009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stav epidemie je velmi rizikový,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z hlediska zátěže nemocniční péče </a:t>
            </a:r>
            <a:endParaRPr kumimoji="0" lang="cs-CZ" sz="4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1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 rot="16200000">
            <a:off x="-1330958" y="3264096"/>
            <a:ext cx="413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změna týdenního kumulativního počtu potvrzených případů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4.3.2021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Procentuální změna týdenního kumulativního počtu potvrzených případů</a:t>
            </a:r>
          </a:p>
        </p:txBody>
      </p:sp>
      <p:sp>
        <p:nvSpPr>
          <p:cNvPr id="14" name="Zaoblený obdélník 5">
            <a:extLst>
              <a:ext uri="{FF2B5EF4-FFF2-40B4-BE49-F238E27FC236}">
                <a16:creationId xmlns:a16="http://schemas.microsoft.com/office/drawing/2014/main" id="{A85A7D49-36D3-4266-8802-2A2C7A4F0D5C}"/>
              </a:ext>
            </a:extLst>
          </p:cNvPr>
          <p:cNvSpPr/>
          <p:nvPr/>
        </p:nvSpPr>
        <p:spPr>
          <a:xfrm>
            <a:off x="8988551" y="2641600"/>
            <a:ext cx="2986781" cy="3344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Graf zobrazuje </a:t>
            </a: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změnu týdenního kumulativního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počtu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potvrzených případů onemocnění v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6.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týdnu vs.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týdnu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týdnu vs.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týdnu roku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2" name="Zástupný symbol pro obsah 6">
            <a:extLst>
              <a:ext uri="{FF2B5EF4-FFF2-40B4-BE49-F238E27FC236}">
                <a16:creationId xmlns:a16="http://schemas.microsoft.com/office/drawing/2014/main" id="{F13BB43F-25A2-477B-B389-4C1E0C90828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58400" y="985421"/>
          <a:ext cx="7678800" cy="544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bdélník 9"/>
          <p:cNvSpPr/>
          <p:nvPr/>
        </p:nvSpPr>
        <p:spPr>
          <a:xfrm rot="16200000">
            <a:off x="3530271" y="5892784"/>
            <a:ext cx="1301984" cy="257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Česká republika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8660504" y="964406"/>
            <a:ext cx="335369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změna v kumulativním počtu nově diagnostikovaných případů ukazuje na dynamiku šíření nákazy v čase. Data jsou zatížena chybou danou různým vykazováním hodnot ve vánočním a novoročním období. </a:t>
            </a:r>
          </a:p>
        </p:txBody>
      </p:sp>
    </p:spTree>
    <p:extLst>
      <p:ext uri="{BB962C8B-B14F-4D97-AF65-F5344CB8AC3E}">
        <p14:creationId xmlns:p14="http://schemas.microsoft.com/office/powerpoint/2010/main" val="239269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833967" y="838231"/>
            <a:ext cx="105240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Srovnání dat </a:t>
            </a: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období 25.1.—28.2. 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rámci EU a EHP ukazuje, že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nepatří k zemím, kde 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</a:t>
            </a:r>
            <a:r>
              <a:rPr kumimoji="0" lang="cs-CZ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álo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testuje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patří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místo 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29 sledovaných zemí s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20 708 </a:t>
            </a: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100 tisíc osob při hodnocení od </a:t>
            </a: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25.1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2021 do </a:t>
            </a: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28.2</a:t>
            </a: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2021. Výrazně většího počtu dosahuje pouze Dánsko, Rakousko a menší státy EU (Kypr, Lucembursko). Počet realizovaných testů narostl na počátku ledna a přispěl tak i k vyššímu počtu pozitivních záchytů nemoci. </a:t>
            </a:r>
          </a:p>
        </p:txBody>
      </p:sp>
      <p:sp>
        <p:nvSpPr>
          <p:cNvPr id="8" name="Šipka dolů 7"/>
          <p:cNvSpPr/>
          <p:nvPr/>
        </p:nvSpPr>
        <p:spPr>
          <a:xfrm>
            <a:off x="5548312" y="2432108"/>
            <a:ext cx="1095375" cy="1114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Počet provedených testů v zemích EU a EHP</a:t>
            </a:r>
          </a:p>
        </p:txBody>
      </p:sp>
    </p:spTree>
    <p:extLst>
      <p:ext uri="{BB962C8B-B14F-4D97-AF65-F5344CB8AC3E}">
        <p14:creationId xmlns:p14="http://schemas.microsoft.com/office/powerpoint/2010/main" val="203515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Počet provedených testů v zemích EU a EHP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92024" y="1266074"/>
            <a:ext cx="3136392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v současnosti jednoznačně patří mezi země s nadprůměrným počtem testů.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30598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724656"/>
            <a:ext cx="8627761" cy="60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/>
          <p:cNvGraphicFramePr>
            <a:graphicFrameLocks noGrp="1"/>
          </p:cNvGraphicFramePr>
          <p:nvPr>
            <p:extLst/>
          </p:nvPr>
        </p:nvGraphicFramePr>
        <p:xfrm>
          <a:off x="775744" y="840581"/>
          <a:ext cx="5013663" cy="528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Kumulativní počet provedených testů </a:t>
                      </a:r>
                    </a:p>
                    <a:p>
                      <a:pPr algn="ctr"/>
                      <a:r>
                        <a:rPr lang="cs-CZ" sz="1400" b="1" dirty="0"/>
                        <a:t>na 100 tisíc osob </a:t>
                      </a:r>
                    </a:p>
                    <a:p>
                      <a:pPr algn="ctr"/>
                      <a:r>
                        <a:rPr lang="cs-CZ" sz="1400" b="1" dirty="0" smtClean="0"/>
                        <a:t>25.1</a:t>
                      </a:r>
                      <a:r>
                        <a:rPr lang="cs-CZ" sz="1400" b="1" dirty="0"/>
                        <a:t>. </a:t>
                      </a:r>
                      <a:r>
                        <a:rPr lang="cs-CZ" sz="1400" b="1" dirty="0" smtClean="0"/>
                        <a:t>2021—28.2</a:t>
                      </a:r>
                      <a:r>
                        <a:rPr lang="cs-CZ" sz="1400" b="1" dirty="0"/>
                        <a:t>. 2021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Kypr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115 839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Dánsko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72 453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Rakousko*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69 398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Lucembursko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49 275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35 059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</a:t>
                      </a:r>
                    </a:p>
                  </a:txBody>
                  <a:tcPr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Česká republika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20 708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Malta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20 341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Lotyšsko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17 852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Francie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15 761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Itálie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15 424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Estonsko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14 205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Belgie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13 418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Španělsko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13 397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13 256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Portugalsko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12 924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Počet provedených testů v zemích EU a EHP </a:t>
            </a:r>
            <a:br>
              <a:rPr lang="cs-CZ" sz="2000" dirty="0">
                <a:latin typeface="+mj-lt"/>
              </a:rPr>
            </a:br>
            <a:r>
              <a:rPr lang="cs-CZ" sz="2000" u="sng" dirty="0">
                <a:latin typeface="+mj-lt"/>
              </a:rPr>
              <a:t>od </a:t>
            </a:r>
            <a:r>
              <a:rPr lang="cs-CZ" sz="2000" u="sng" dirty="0" smtClean="0">
                <a:latin typeface="+mj-lt"/>
              </a:rPr>
              <a:t>25.1</a:t>
            </a:r>
            <a:r>
              <a:rPr lang="cs-CZ" sz="2000" u="sng" dirty="0">
                <a:latin typeface="+mj-lt"/>
              </a:rPr>
              <a:t>. 2021 do </a:t>
            </a:r>
            <a:r>
              <a:rPr lang="cs-CZ" sz="2000" u="sng" dirty="0" smtClean="0">
                <a:latin typeface="+mj-lt"/>
              </a:rPr>
              <a:t>28.2.2021</a:t>
            </a:r>
            <a:endParaRPr lang="cs-CZ" sz="2000" u="sng" dirty="0">
              <a:latin typeface="+mj-lt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/>
          </p:nvPr>
        </p:nvGraphicFramePr>
        <p:xfrm>
          <a:off x="6058960" y="857516"/>
          <a:ext cx="5013663" cy="499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/>
                        <a:t>Kumulativní počet provedených testů </a:t>
                      </a:r>
                    </a:p>
                    <a:p>
                      <a:pPr algn="ctr"/>
                      <a:r>
                        <a:rPr lang="cs-CZ" sz="1400" b="1" dirty="0"/>
                        <a:t>na 100 tisíc osob </a:t>
                      </a:r>
                    </a:p>
                    <a:p>
                      <a:pPr algn="ctr"/>
                      <a:r>
                        <a:rPr lang="cs-CZ" sz="1400" b="1" dirty="0" smtClean="0"/>
                        <a:t>25.1</a:t>
                      </a:r>
                      <a:r>
                        <a:rPr lang="cs-CZ" sz="1400" b="1" dirty="0"/>
                        <a:t>. </a:t>
                      </a:r>
                      <a:r>
                        <a:rPr lang="cs-CZ" sz="1400" b="1" dirty="0" smtClean="0"/>
                        <a:t>2021—28.2</a:t>
                      </a:r>
                      <a:r>
                        <a:rPr lang="cs-CZ" sz="1400" b="1" dirty="0"/>
                        <a:t>. 2021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11 892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Řecko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11 857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10 894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Litva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9 027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8 921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Nizozemsko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8 231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Švédsko*</a:t>
                      </a:r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8 017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Německo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6 632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Slovensko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6 432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Maďarsko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6 330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Chorvatsko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5 155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Bulharsko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4 996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Rumunsko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4 763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3 869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6058960" y="5924362"/>
            <a:ext cx="50136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Švédska nejsou dostupné údaje o počtu provedených testů za 8. týden roku </a:t>
            </a:r>
            <a:r>
              <a:rPr kumimoji="0" lang="cs-CZ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2021. U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Rakouska chybí údaj za 6. týden roku 2021, proto </a:t>
            </a:r>
            <a:r>
              <a:rPr kumimoji="0" lang="cs-CZ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byl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této země pro tento týden použit údaj z přechozí verze dat ECDC.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775744" y="6289442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4.3.2021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61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 smtClean="0"/>
              <a:t>Rizikový vývoj epidemie nevyhnutelně navyšuje zátěž nemocnic</a:t>
            </a:r>
          </a:p>
        </p:txBody>
      </p:sp>
    </p:spTree>
    <p:extLst>
      <p:ext uri="{BB962C8B-B14F-4D97-AF65-F5344CB8AC3E}">
        <p14:creationId xmlns:p14="http://schemas.microsoft.com/office/powerpoint/2010/main" val="10854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/>
          <p:cNvSpPr txBox="1"/>
          <p:nvPr/>
        </p:nvSpPr>
        <p:spPr>
          <a:xfrm>
            <a:off x="432105" y="33126"/>
            <a:ext cx="11344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narůstající</a:t>
            </a: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počet denně nově nakažených potenciálně zranitelných pacientů zvyšuje riziko zátěže nemocnic </a:t>
            </a:r>
            <a:endParaRPr kumimoji="0" lang="cs-CZ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1849727" y="1993208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544976"/>
              </p:ext>
            </p:extLst>
          </p:nvPr>
        </p:nvGraphicFramePr>
        <p:xfrm>
          <a:off x="4780229" y="1318755"/>
          <a:ext cx="64060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</a:t>
                      </a:r>
                      <a:r>
                        <a:rPr lang="cs-CZ" sz="2800" b="1" u="sng" dirty="0" smtClean="0">
                          <a:solidFill>
                            <a:srgbClr val="C00000"/>
                          </a:solidFill>
                          <a:latin typeface="+mn-lt"/>
                        </a:rPr>
                        <a:t>+ </a:t>
                      </a:r>
                      <a:endParaRPr lang="cs-CZ" sz="28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6 </a:t>
                      </a:r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619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12 283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23 212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8BC59A9-FEBF-48E7-BE01-130C7422F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869451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05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/>
          <p:cNvSpPr txBox="1"/>
          <p:nvPr/>
        </p:nvSpPr>
        <p:spPr>
          <a:xfrm>
            <a:off x="432105" y="33126"/>
            <a:ext cx="11344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narůstající počet denně nově nakažených potenciálně zranitelných pacientů zvyšuje riziko zátěže nemocnic </a:t>
            </a:r>
            <a:endParaRPr kumimoji="0" lang="cs-CZ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1849727" y="1993208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75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86559"/>
              </p:ext>
            </p:extLst>
          </p:nvPr>
        </p:nvGraphicFramePr>
        <p:xfrm>
          <a:off x="4780229" y="1318755"/>
          <a:ext cx="64060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</a:t>
                      </a:r>
                      <a:r>
                        <a:rPr lang="cs-CZ" sz="2800" b="1" u="sng" dirty="0" smtClean="0">
                          <a:solidFill>
                            <a:srgbClr val="C00000"/>
                          </a:solidFill>
                          <a:latin typeface="+mn-lt"/>
                        </a:rPr>
                        <a:t>+ </a:t>
                      </a:r>
                      <a:endParaRPr lang="cs-CZ" sz="28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2 </a:t>
                      </a:r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526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4 </a:t>
                      </a:r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817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9 335</a:t>
                      </a:r>
                      <a:endParaRPr lang="cs-CZ" sz="28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E9B74E55-0A8D-4F0F-B9CB-C2A125BCE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317842"/>
              </p:ext>
            </p:extLst>
          </p:nvPr>
        </p:nvGraphicFramePr>
        <p:xfrm>
          <a:off x="89204" y="2942959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48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5" y="365125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en-CZ" sz="3400" b="1" dirty="0">
                <a:latin typeface="+mn-lt"/>
              </a:rPr>
              <a:t>Aktuální </a:t>
            </a:r>
            <a:r>
              <a:rPr lang="cs-CZ" sz="3400" b="1" dirty="0" smtClean="0">
                <a:latin typeface="+mn-lt"/>
              </a:rPr>
              <a:t>počty </a:t>
            </a:r>
            <a:r>
              <a:rPr lang="en-CZ" sz="3400" b="1" dirty="0" smtClean="0">
                <a:latin typeface="+mn-lt"/>
              </a:rPr>
              <a:t>hospitalizovaných</a:t>
            </a:r>
            <a:r>
              <a:rPr lang="cs-CZ" sz="3400" b="1" dirty="0" smtClean="0">
                <a:latin typeface="+mn-lt"/>
              </a:rPr>
              <a:t> pacientů jsou extrémní</a:t>
            </a:r>
            <a:br>
              <a:rPr lang="cs-CZ" sz="3400" b="1" dirty="0" smtClean="0">
                <a:latin typeface="+mn-lt"/>
              </a:rPr>
            </a:br>
            <a:r>
              <a:rPr lang="cs-CZ" sz="3400" b="1" dirty="0" smtClean="0">
                <a:latin typeface="+mn-lt"/>
              </a:rPr>
              <a:t>a zejména v segmentu vysoce intenzivní péče začínají v nejvíce zatížených regionech limitně vyčerpávat dostupné kapacity. </a:t>
            </a:r>
            <a:r>
              <a:rPr lang="en-CZ" sz="3400" b="1" dirty="0"/>
              <a:t/>
            </a:r>
            <a:br>
              <a:rPr lang="en-CZ" sz="3400" b="1" dirty="0"/>
            </a:br>
            <a:endParaRPr lang="en-CZ" sz="3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A7CEA-DA9D-FB48-ACE8-2C233801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4753"/>
            <a:ext cx="10515600" cy="3448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5700" dirty="0"/>
              <a:t>C</a:t>
            </a:r>
            <a:r>
              <a:rPr lang="en-CZ" sz="5700" dirty="0"/>
              <a:t>elkem v nemocnici: 		</a:t>
            </a:r>
            <a:r>
              <a:rPr lang="cs-CZ" sz="5700" b="1" dirty="0">
                <a:solidFill>
                  <a:srgbClr val="FF0000"/>
                </a:solidFill>
              </a:rPr>
              <a:t>8 </a:t>
            </a:r>
            <a:r>
              <a:rPr lang="cs-CZ" sz="5700" b="1" dirty="0" smtClean="0">
                <a:solidFill>
                  <a:srgbClr val="FF0000"/>
                </a:solidFill>
              </a:rPr>
              <a:t>219</a:t>
            </a:r>
            <a:r>
              <a:rPr lang="en-CZ" sz="5700" dirty="0" smtClean="0">
                <a:solidFill>
                  <a:srgbClr val="FF0000"/>
                </a:solidFill>
              </a:rPr>
              <a:t>↑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JIP:					</a:t>
            </a:r>
            <a:r>
              <a:rPr lang="en-CZ" sz="5700" dirty="0">
                <a:solidFill>
                  <a:srgbClr val="FF0000"/>
                </a:solidFill>
              </a:rPr>
              <a:t>1 </a:t>
            </a:r>
            <a:r>
              <a:rPr lang="cs-CZ" sz="5700" dirty="0">
                <a:solidFill>
                  <a:srgbClr val="FF0000"/>
                </a:solidFill>
              </a:rPr>
              <a:t>610</a:t>
            </a:r>
            <a:r>
              <a:rPr lang="en-CZ" sz="5700" dirty="0">
                <a:solidFill>
                  <a:srgbClr val="FF0000"/>
                </a:solidFill>
              </a:rPr>
              <a:t>↑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UPV: 				 	</a:t>
            </a:r>
            <a:r>
              <a:rPr lang="cs-CZ" sz="5700" dirty="0" smtClean="0">
                <a:solidFill>
                  <a:srgbClr val="FF0000"/>
                </a:solidFill>
              </a:rPr>
              <a:t>827</a:t>
            </a:r>
            <a:r>
              <a:rPr lang="en-CZ" sz="5700" dirty="0" smtClean="0">
                <a:solidFill>
                  <a:srgbClr val="FF0000"/>
                </a:solidFill>
              </a:rPr>
              <a:t>↑        </a:t>
            </a:r>
            <a:endParaRPr lang="en-CZ" sz="57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ECMO:				</a:t>
            </a:r>
            <a:r>
              <a:rPr lang="cs-CZ" sz="5700" dirty="0" smtClean="0">
                <a:solidFill>
                  <a:srgbClr val="FF0000"/>
                </a:solidFill>
              </a:rPr>
              <a:t>20</a:t>
            </a:r>
            <a:r>
              <a:rPr lang="en-CZ" sz="5700" dirty="0" smtClean="0">
                <a:solidFill>
                  <a:srgbClr val="FF0000"/>
                </a:solidFill>
              </a:rPr>
              <a:t>  </a:t>
            </a:r>
            <a:endParaRPr lang="en-CZ" sz="4700" i="1" dirty="0"/>
          </a:p>
        </p:txBody>
      </p:sp>
      <p:sp>
        <p:nvSpPr>
          <p:cNvPr id="2" name="Šipka dolů 1"/>
          <p:cNvSpPr/>
          <p:nvPr/>
        </p:nvSpPr>
        <p:spPr>
          <a:xfrm>
            <a:off x="5329381" y="1915175"/>
            <a:ext cx="1403927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ovéPole 2"/>
          <p:cNvSpPr txBox="1"/>
          <p:nvPr/>
        </p:nvSpPr>
        <p:spPr>
          <a:xfrm>
            <a:off x="7761721" y="2307720"/>
            <a:ext cx="294870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2400" b="1" dirty="0" smtClean="0">
                <a:solidFill>
                  <a:schemeClr val="bg1"/>
                </a:solidFill>
              </a:rPr>
              <a:t>Stav k 6.3. 2021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ovéPole 73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20075" y="647785"/>
            <a:ext cx="12104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narůstají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73E72932-85CE-4AF4-95A5-177F95A5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60537" cy="576000"/>
          </a:xfrm>
        </p:spPr>
        <p:txBody>
          <a:bodyPr/>
          <a:lstStyle/>
          <a:p>
            <a:r>
              <a:rPr lang="cs-CZ" dirty="0"/>
              <a:t>Počty hospitalizovaných pacientů na JIP: týdenní </a:t>
            </a:r>
            <a:r>
              <a:rPr lang="cs-CZ" dirty="0" smtClean="0"/>
              <a:t>vývoj</a:t>
            </a:r>
            <a:endParaRPr lang="cs-CZ" dirty="0"/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8F6B4F44-A306-43FB-BCD8-7E70F4AB7516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D5DA6337-AD29-4C57-A848-C7E248462FBF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56CFCB8D-6D13-4132-9D60-3E1231BD1C30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04CDAA93-9191-4560-8D85-EA032F9F88E5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0963254-054F-46F1-9E95-7F3249D593E3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8" name="Chart 4">
            <a:extLst>
              <a:ext uri="{FF2B5EF4-FFF2-40B4-BE49-F238E27FC236}">
                <a16:creationId xmlns:a16="http://schemas.microsoft.com/office/drawing/2014/main" id="{76135A80-494C-41DE-AB54-AC2EBA70A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981578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Obdélník 38">
            <a:extLst>
              <a:ext uri="{FF2B5EF4-FFF2-40B4-BE49-F238E27FC236}">
                <a16:creationId xmlns:a16="http://schemas.microsoft.com/office/drawing/2014/main" id="{B8676F53-AEF9-47D4-A9C4-D1151D58643E}"/>
              </a:ext>
            </a:extLst>
          </p:cNvPr>
          <p:cNvSpPr/>
          <p:nvPr/>
        </p:nvSpPr>
        <p:spPr>
          <a:xfrm>
            <a:off x="971895" y="3333354"/>
            <a:ext cx="2827107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Hospitalizace na JIP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Zahnutá šipka nahoru 25">
            <a:extLst>
              <a:ext uri="{FF2B5EF4-FFF2-40B4-BE49-F238E27FC236}">
                <a16:creationId xmlns:a16="http://schemas.microsoft.com/office/drawing/2014/main" id="{6F6AB7EF-4899-452C-B7DF-5556389BF739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CD83C273-E3F1-4BBA-8F6F-3FC5A05E2076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A469768C-FBBD-46BA-9A77-68FEC513CEFD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Zahnutá šipka nahoru 25">
            <a:extLst>
              <a:ext uri="{FF2B5EF4-FFF2-40B4-BE49-F238E27FC236}">
                <a16:creationId xmlns:a16="http://schemas.microsoft.com/office/drawing/2014/main" id="{88BD0877-9592-4F0A-B19B-AE5A8ECAD723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Zahnutá šipka nahoru 25">
            <a:extLst>
              <a:ext uri="{FF2B5EF4-FFF2-40B4-BE49-F238E27FC236}">
                <a16:creationId xmlns:a16="http://schemas.microsoft.com/office/drawing/2014/main" id="{A0010FFE-2EBD-4592-9882-B22ABB1159EC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9" name="Tabulka 4">
            <a:extLst>
              <a:ext uri="{FF2B5EF4-FFF2-40B4-BE49-F238E27FC236}">
                <a16:creationId xmlns:a16="http://schemas.microsoft.com/office/drawing/2014/main" id="{7927CD79-AD75-406D-8782-F1FA39AF58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82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8206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1 072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1 048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1 095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1 321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1 516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51" name="Šipka doprava 58">
            <a:extLst>
              <a:ext uri="{FF2B5EF4-FFF2-40B4-BE49-F238E27FC236}">
                <a16:creationId xmlns:a16="http://schemas.microsoft.com/office/drawing/2014/main" id="{5621832B-43EB-4EBF-A496-C1E07BC457D1}"/>
              </a:ext>
            </a:extLst>
          </p:cNvPr>
          <p:cNvSpPr/>
          <p:nvPr/>
        </p:nvSpPr>
        <p:spPr>
          <a:xfrm rot="20503466" flipV="1">
            <a:off x="11208161" y="3073110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B9A5D5F2-7082-45A2-AD21-3CCDD1E7C63B}"/>
              </a:ext>
            </a:extLst>
          </p:cNvPr>
          <p:cNvSpPr txBox="1"/>
          <p:nvPr/>
        </p:nvSpPr>
        <p:spPr>
          <a:xfrm>
            <a:off x="162839" y="1222374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21. 1.–27.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2CD30F2-D9D1-48DC-848F-32483FEE5900}"/>
              </a:ext>
            </a:extLst>
          </p:cNvPr>
          <p:cNvSpPr txBox="1"/>
          <p:nvPr/>
        </p:nvSpPr>
        <p:spPr>
          <a:xfrm>
            <a:off x="2214439" y="122237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A9482887-7206-4238-8E93-D3935E5E87F7}"/>
              </a:ext>
            </a:extLst>
          </p:cNvPr>
          <p:cNvSpPr txBox="1"/>
          <p:nvPr/>
        </p:nvSpPr>
        <p:spPr>
          <a:xfrm>
            <a:off x="4181563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71DB63E-584F-459A-9985-07A8CCABC47B}"/>
              </a:ext>
            </a:extLst>
          </p:cNvPr>
          <p:cNvSpPr txBox="1"/>
          <p:nvPr/>
        </p:nvSpPr>
        <p:spPr>
          <a:xfrm>
            <a:off x="6145700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4217AC3B-F8BA-454D-9671-B35181092194}"/>
              </a:ext>
            </a:extLst>
          </p:cNvPr>
          <p:cNvSpPr txBox="1"/>
          <p:nvPr/>
        </p:nvSpPr>
        <p:spPr>
          <a:xfrm>
            <a:off x="8126057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18B7D080-EB00-49D6-9B68-DE56FF63B7F4}"/>
              </a:ext>
            </a:extLst>
          </p:cNvPr>
          <p:cNvSpPr txBox="1"/>
          <p:nvPr/>
        </p:nvSpPr>
        <p:spPr>
          <a:xfrm>
            <a:off x="10106414" y="121491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2.–3.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0" name="Tabulka 6">
            <a:extLst>
              <a:ext uri="{FF2B5EF4-FFF2-40B4-BE49-F238E27FC236}">
                <a16:creationId xmlns:a16="http://schemas.microsoft.com/office/drawing/2014/main" id="{DAD62623-1088-4E53-8E5C-621415D00B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+4,5%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+14,8%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235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4">
            <a:extLst>
              <a:ext uri="{FF2B5EF4-FFF2-40B4-BE49-F238E27FC236}">
                <a16:creationId xmlns:a16="http://schemas.microsoft.com/office/drawing/2014/main" id="{DC4728A6-F03E-4D5B-B547-569A6C54223C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8" name="TextovéPole 67">
            <a:extLst>
              <a:ext uri="{FF2B5EF4-FFF2-40B4-BE49-F238E27FC236}">
                <a16:creationId xmlns:a16="http://schemas.microsoft.com/office/drawing/2014/main" id="{CB3AC5FA-01F8-4262-A1CC-2973AECAA4C7}"/>
              </a:ext>
            </a:extLst>
          </p:cNvPr>
          <p:cNvSpPr txBox="1"/>
          <p:nvPr/>
        </p:nvSpPr>
        <p:spPr>
          <a:xfrm>
            <a:off x="57147" y="647785"/>
            <a:ext cx="11974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s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UPV/ECMO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ČR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narůstají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6639CD8-348D-49C3-9D78-A309B2CE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7068632" cy="576000"/>
          </a:xfrm>
        </p:spPr>
        <p:txBody>
          <a:bodyPr/>
          <a:lstStyle/>
          <a:p>
            <a:r>
              <a:rPr lang="cs-CZ" dirty="0"/>
              <a:t>Počty </a:t>
            </a:r>
            <a:r>
              <a:rPr lang="cs-CZ" dirty="0" err="1"/>
              <a:t>hosp</a:t>
            </a:r>
            <a:r>
              <a:rPr lang="cs-CZ" dirty="0"/>
              <a:t>. pacientů s UPV+ECMO: týdenní </a:t>
            </a:r>
            <a:r>
              <a:rPr lang="cs-CZ" dirty="0" smtClean="0"/>
              <a:t>vývoj</a:t>
            </a:r>
            <a:endParaRPr lang="cs-CZ" dirty="0"/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89AF6A37-0227-4576-9CD3-A361A3D3F265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9A3156A8-775E-4357-A5CC-0B114A123E28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9FD94316-F8A3-4352-AE09-73088702D897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CABC8094-5020-4E74-A081-10CBADEC680A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B084A291-E9FC-49DD-A776-68553F578958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Obdélník 46">
            <a:extLst>
              <a:ext uri="{FF2B5EF4-FFF2-40B4-BE49-F238E27FC236}">
                <a16:creationId xmlns:a16="http://schemas.microsoft.com/office/drawing/2014/main" id="{FDAE6B8F-86DE-4835-A056-56DCBAD57FE7}"/>
              </a:ext>
            </a:extLst>
          </p:cNvPr>
          <p:cNvSpPr/>
          <p:nvPr/>
        </p:nvSpPr>
        <p:spPr>
          <a:xfrm>
            <a:off x="971896" y="3333353"/>
            <a:ext cx="3600104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Hospitalizace s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UPV/ECMO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Zahnutá šipka nahoru 25">
            <a:extLst>
              <a:ext uri="{FF2B5EF4-FFF2-40B4-BE49-F238E27FC236}">
                <a16:creationId xmlns:a16="http://schemas.microsoft.com/office/drawing/2014/main" id="{B16C4DEC-5A82-47EE-AEBA-C52015838C0C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Zahnutá šipka nahoru 25">
            <a:extLst>
              <a:ext uri="{FF2B5EF4-FFF2-40B4-BE49-F238E27FC236}">
                <a16:creationId xmlns:a16="http://schemas.microsoft.com/office/drawing/2014/main" id="{2EAD7B52-FF09-4676-A553-97F175473CDF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Zahnutá šipka nahoru 25">
            <a:extLst>
              <a:ext uri="{FF2B5EF4-FFF2-40B4-BE49-F238E27FC236}">
                <a16:creationId xmlns:a16="http://schemas.microsoft.com/office/drawing/2014/main" id="{D9E3F472-D082-42F4-BE71-F491A8B3628A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Zahnutá šipka nahoru 25">
            <a:extLst>
              <a:ext uri="{FF2B5EF4-FFF2-40B4-BE49-F238E27FC236}">
                <a16:creationId xmlns:a16="http://schemas.microsoft.com/office/drawing/2014/main" id="{C0348241-E67C-4326-84D5-673A5A35F6F8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Zahnutá šipka nahoru 25">
            <a:extLst>
              <a:ext uri="{FF2B5EF4-FFF2-40B4-BE49-F238E27FC236}">
                <a16:creationId xmlns:a16="http://schemas.microsoft.com/office/drawing/2014/main" id="{B99CEC0A-3FE2-4060-8E33-5E7351A12C6E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Tabulka 4">
            <a:extLst>
              <a:ext uri="{FF2B5EF4-FFF2-40B4-BE49-F238E27FC236}">
                <a16:creationId xmlns:a16="http://schemas.microsoft.com/office/drawing/2014/main" id="{E5B6B0A6-C04F-4D38-9509-1CF27F129F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683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774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42" name="Šipka doprava 58">
            <a:extLst>
              <a:ext uri="{FF2B5EF4-FFF2-40B4-BE49-F238E27FC236}">
                <a16:creationId xmlns:a16="http://schemas.microsoft.com/office/drawing/2014/main" id="{CA9A6FA1-6148-41CE-B389-AC59F890BA35}"/>
              </a:ext>
            </a:extLst>
          </p:cNvPr>
          <p:cNvSpPr/>
          <p:nvPr/>
        </p:nvSpPr>
        <p:spPr>
          <a:xfrm rot="20356586" flipV="1">
            <a:off x="10834254" y="3343438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114E67F8-C8B7-4E10-91EF-BE935E1B1B2B}"/>
              </a:ext>
            </a:extLst>
          </p:cNvPr>
          <p:cNvSpPr txBox="1"/>
          <p:nvPr/>
        </p:nvSpPr>
        <p:spPr>
          <a:xfrm>
            <a:off x="162839" y="1222374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21. 1.–27.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4C5A64E-EE99-41C2-9011-BB2392E3B854}"/>
              </a:ext>
            </a:extLst>
          </p:cNvPr>
          <p:cNvSpPr txBox="1"/>
          <p:nvPr/>
        </p:nvSpPr>
        <p:spPr>
          <a:xfrm>
            <a:off x="2214439" y="122237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83B833C-D8EF-492F-8534-5BC1782EE941}"/>
              </a:ext>
            </a:extLst>
          </p:cNvPr>
          <p:cNvSpPr txBox="1"/>
          <p:nvPr/>
        </p:nvSpPr>
        <p:spPr>
          <a:xfrm>
            <a:off x="4181563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95274FDD-089A-4976-AAA4-55530EE6FCC6}"/>
              </a:ext>
            </a:extLst>
          </p:cNvPr>
          <p:cNvSpPr txBox="1"/>
          <p:nvPr/>
        </p:nvSpPr>
        <p:spPr>
          <a:xfrm>
            <a:off x="6145700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9CEC90C8-DB83-44E0-AB86-16CFDB319B06}"/>
              </a:ext>
            </a:extLst>
          </p:cNvPr>
          <p:cNvSpPr txBox="1"/>
          <p:nvPr/>
        </p:nvSpPr>
        <p:spPr>
          <a:xfrm>
            <a:off x="8126057" y="1216115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" name="TextovéPole 40">
            <a:extLst>
              <a:ext uri="{FF2B5EF4-FFF2-40B4-BE49-F238E27FC236}">
                <a16:creationId xmlns:a16="http://schemas.microsoft.com/office/drawing/2014/main" id="{BB92797D-262F-4959-9F04-E1B1DB9142AA}"/>
              </a:ext>
            </a:extLst>
          </p:cNvPr>
          <p:cNvSpPr txBox="1"/>
          <p:nvPr/>
        </p:nvSpPr>
        <p:spPr>
          <a:xfrm>
            <a:off x="10106414" y="121491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2.–3.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6" name="Tabulka 6">
            <a:extLst>
              <a:ext uri="{FF2B5EF4-FFF2-40B4-BE49-F238E27FC236}">
                <a16:creationId xmlns:a16="http://schemas.microsoft.com/office/drawing/2014/main" id="{070B740B-372D-470B-91CE-C88FE21AC0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-2,1%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+0,9%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29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35590" y="442339"/>
            <a:ext cx="114346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Přesto je pozitivní zprávou, že vývoj  populační zátěže přestal eskalovat a stabilizuje se, byť na vysokých hodnotách. V důsledku toho reprodukční číslo postupně klesá a aktuálně je rovno 1,02.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následujících cca 7 – 10 dnech se začnou více projevovat i nově přijatá opatření a je tak vysoká pravděpodobnost, že epidemie začne relativně rychle brzdit.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277044" y="3830832"/>
            <a:ext cx="1551709" cy="497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335591" y="4822914"/>
            <a:ext cx="11434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 je velmi důležité striktně dodržovat přijatá opatření, včetně iniciovaného testování v podnicích, firmách a institucích.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60" y="103163"/>
            <a:ext cx="11537512" cy="1951268"/>
          </a:xfrm>
        </p:spPr>
        <p:txBody>
          <a:bodyPr>
            <a:normAutofit/>
          </a:bodyPr>
          <a:lstStyle/>
          <a:p>
            <a:r>
              <a:rPr lang="cs-CZ" sz="3600" b="1" dirty="0"/>
              <a:t>Rizikový vývoj epidemie </a:t>
            </a:r>
            <a:r>
              <a:rPr lang="cs-CZ" sz="3600" b="1" dirty="0" smtClean="0"/>
              <a:t>významně  </a:t>
            </a:r>
            <a:r>
              <a:rPr lang="cs-CZ" sz="3600" b="1" dirty="0"/>
              <a:t>zvyšuje zátěž nemocnic, které se </a:t>
            </a:r>
            <a:r>
              <a:rPr lang="cs-CZ" sz="3600" b="1" dirty="0" smtClean="0"/>
              <a:t>v </a:t>
            </a:r>
            <a:r>
              <a:rPr lang="cs-CZ" sz="3600" b="1" dirty="0"/>
              <a:t>zatížených regionech dostávají na </a:t>
            </a:r>
            <a:r>
              <a:rPr lang="cs-CZ" sz="3600" b="1" dirty="0" smtClean="0"/>
              <a:t>limit  </a:t>
            </a:r>
            <a:r>
              <a:rPr lang="cs-CZ" sz="3600" b="1" dirty="0"/>
              <a:t>kapacit zejména v intenzivní péči. 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157742" y="3065322"/>
            <a:ext cx="11619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mnoha regionech je pro kapacity limitující dostupnost personálu. Funkční lůžko na intenzivní péči vyžaduje vysoce erudovaný personál.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Zátěž nemocnic dále zvyšuje fakt, že 20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25% pacientů vyléčených z COVID vyžaduje pokračující nemocniční péči, včetně péče vysoce intenzivní.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343961" y="2161361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343959" y="5881869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11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2818" y="1"/>
            <a:ext cx="11038993" cy="896492"/>
          </a:xfrm>
        </p:spPr>
        <p:txBody>
          <a:bodyPr/>
          <a:lstStyle/>
          <a:p>
            <a:r>
              <a:rPr lang="cs-CZ" sz="2800" dirty="0"/>
              <a:t>Národní dispečink lůžkové péče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448799" y="2400085"/>
            <a:ext cx="23940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akutní lůžka C+ pacienty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5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.3.2021 05:00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1581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/>
          </p:nvPr>
        </p:nvGraphicFramePr>
        <p:xfrm>
          <a:off x="332818" y="989218"/>
          <a:ext cx="9950025" cy="5386648"/>
        </p:xfrm>
        <a:graphic>
          <a:graphicData uri="http://schemas.openxmlformats.org/drawingml/2006/table">
            <a:tbl>
              <a:tblPr/>
              <a:tblGrid>
                <a:gridCol w="1898273">
                  <a:extLst>
                    <a:ext uri="{9D8B030D-6E8A-4147-A177-3AD203B41FA5}">
                      <a16:colId xmlns:a16="http://schemas.microsoft.com/office/drawing/2014/main" val="1526875209"/>
                    </a:ext>
                  </a:extLst>
                </a:gridCol>
                <a:gridCol w="1205252">
                  <a:extLst>
                    <a:ext uri="{9D8B030D-6E8A-4147-A177-3AD203B41FA5}">
                      <a16:colId xmlns:a16="http://schemas.microsoft.com/office/drawing/2014/main" val="2894995606"/>
                    </a:ext>
                  </a:extLst>
                </a:gridCol>
                <a:gridCol w="1114857">
                  <a:extLst>
                    <a:ext uri="{9D8B030D-6E8A-4147-A177-3AD203B41FA5}">
                      <a16:colId xmlns:a16="http://schemas.microsoft.com/office/drawing/2014/main" val="1338621825"/>
                    </a:ext>
                  </a:extLst>
                </a:gridCol>
                <a:gridCol w="1071335">
                  <a:extLst>
                    <a:ext uri="{9D8B030D-6E8A-4147-A177-3AD203B41FA5}">
                      <a16:colId xmlns:a16="http://schemas.microsoft.com/office/drawing/2014/main" val="3005740941"/>
                    </a:ext>
                  </a:extLst>
                </a:gridCol>
                <a:gridCol w="1285601">
                  <a:extLst>
                    <a:ext uri="{9D8B030D-6E8A-4147-A177-3AD203B41FA5}">
                      <a16:colId xmlns:a16="http://schemas.microsoft.com/office/drawing/2014/main" val="1978506677"/>
                    </a:ext>
                  </a:extLst>
                </a:gridCol>
                <a:gridCol w="1285601">
                  <a:extLst>
                    <a:ext uri="{9D8B030D-6E8A-4147-A177-3AD203B41FA5}">
                      <a16:colId xmlns:a16="http://schemas.microsoft.com/office/drawing/2014/main" val="147064317"/>
                    </a:ext>
                  </a:extLst>
                </a:gridCol>
                <a:gridCol w="1044553">
                  <a:extLst>
                    <a:ext uri="{9D8B030D-6E8A-4147-A177-3AD203B41FA5}">
                      <a16:colId xmlns:a16="http://schemas.microsoft.com/office/drawing/2014/main" val="1312311367"/>
                    </a:ext>
                  </a:extLst>
                </a:gridCol>
                <a:gridCol w="1044553">
                  <a:extLst>
                    <a:ext uri="{9D8B030D-6E8A-4147-A177-3AD203B41FA5}">
                      <a16:colId xmlns:a16="http://schemas.microsoft.com/office/drawing/2014/main" val="34849568"/>
                    </a:ext>
                  </a:extLst>
                </a:gridCol>
              </a:tblGrid>
              <a:tr h="24334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akutních lůžek (ARO + JIP) v ČR k 5.3. 2021, 17:00 h</a:t>
                      </a: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569145"/>
                  </a:ext>
                </a:extLst>
              </a:tr>
              <a:tr h="203368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938777"/>
                  </a:ext>
                </a:extLst>
              </a:tr>
              <a:tr h="2433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Akutní lůžka (ARO + JIP + počet plicních ventilátorů)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86534"/>
                  </a:ext>
                </a:extLst>
              </a:tr>
              <a:tr h="486693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lůžek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</a:t>
                      </a: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z volných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Plicních ventilátorů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Reprofilizovaná kap. plán.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Rep. kap. skutečná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209358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1 157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0465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408924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68203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763576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960648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520357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724321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248405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565217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763382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95180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76140"/>
                  </a:ext>
                </a:extLst>
              </a:tr>
              <a:tr h="2172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022727"/>
                  </a:ext>
                </a:extLst>
              </a:tr>
              <a:tr h="22596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7021" marR="7021" marT="70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714916"/>
                  </a:ext>
                </a:extLst>
              </a:tr>
              <a:tr h="25203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4 945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1 627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7021" marR="7021" marT="702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745012"/>
                  </a:ext>
                </a:extLst>
              </a:tr>
              <a:tr h="208582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UZIS</a:t>
                      </a: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24565"/>
                  </a:ext>
                </a:extLst>
              </a:tr>
              <a:tr h="203368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396998"/>
                  </a:ext>
                </a:extLst>
              </a:tr>
              <a:tr h="20858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Legenda:  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100 - 50,1 %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50 - 30,1 %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30 - 20,1 %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20 - 10,1 %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10 - 0 %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volných kapacit</a:t>
                      </a:r>
                    </a:p>
                  </a:txBody>
                  <a:tcPr marL="7021" marR="7021" marT="70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81852"/>
                  </a:ext>
                </a:extLst>
              </a:tr>
              <a:tr h="286801">
                <a:tc gridSpan="3">
                  <a:txBody>
                    <a:bodyPr/>
                    <a:lstStyle/>
                    <a:p>
                      <a:pPr algn="r" fontAlgn="b"/>
                      <a:r>
                        <a:rPr lang="pl-P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s aktualizací starší 48 hod.: </a:t>
                      </a: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9x</a:t>
                      </a: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21" marR="7021" marT="70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21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0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D803DA5-5D9C-447A-8357-F6117CCC9C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91" y="4249022"/>
            <a:ext cx="4318807" cy="2520000"/>
          </a:xfrm>
          <a:prstGeom prst="rect">
            <a:avLst/>
          </a:prstGeom>
        </p:spPr>
      </p:pic>
      <p:sp>
        <p:nvSpPr>
          <p:cNvPr id="6" name="Zaoblený obdélník 5"/>
          <p:cNvSpPr/>
          <p:nvPr/>
        </p:nvSpPr>
        <p:spPr>
          <a:xfrm>
            <a:off x="242284" y="133245"/>
            <a:ext cx="11720734" cy="4761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lůžek v % pro virtuální RIZIKOVÝ predikční model s R = 1.20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13B3F-3821-4DD9-8C67-E6AFF2A983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2284" y="880132"/>
            <a:ext cx="388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14.2.2021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F6E00-F3B7-4825-AED5-12ECBC70662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158439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.2.2021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59A3AA55-1BCB-4C67-9FCD-3BAC4645D2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1634"/>
          <a:stretch/>
        </p:blipFill>
        <p:spPr>
          <a:xfrm>
            <a:off x="12593" y="1474238"/>
            <a:ext cx="3533058" cy="252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0A41E8A-BBBF-43F6-ADEB-65A751EEA8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0053"/>
          <a:stretch/>
        </p:blipFill>
        <p:spPr>
          <a:xfrm>
            <a:off x="3994506" y="1474238"/>
            <a:ext cx="3601385" cy="25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972B87-A46D-43B7-A956-9DE448F30EF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188597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5.3.2021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9E002-0D9F-4A10-9EDA-66DF616DEF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594893" y="4044065"/>
            <a:ext cx="428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volné kapacity JIP v % k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8F7B601-A9DD-4686-BAE0-0EF32C2C91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" r="10014"/>
          <a:stretch/>
        </p:blipFill>
        <p:spPr>
          <a:xfrm>
            <a:off x="7908885" y="1421587"/>
            <a:ext cx="3657417" cy="2520000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B61D1BFC-AC4C-4020-871E-A874D23799D2}"/>
              </a:ext>
            </a:extLst>
          </p:cNvPr>
          <p:cNvSpPr/>
          <p:nvPr/>
        </p:nvSpPr>
        <p:spPr>
          <a:xfrm>
            <a:off x="999962" y="4886000"/>
            <a:ext cx="216000" cy="216000"/>
          </a:xfrm>
          <a:prstGeom prst="rect">
            <a:avLst/>
          </a:prstGeom>
          <a:solidFill>
            <a:srgbClr val="F12E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1121FC4E-443B-4EF1-9D06-F5B59E16132D}"/>
              </a:ext>
            </a:extLst>
          </p:cNvPr>
          <p:cNvSpPr/>
          <p:nvPr/>
        </p:nvSpPr>
        <p:spPr>
          <a:xfrm>
            <a:off x="999962" y="5199145"/>
            <a:ext cx="216000" cy="216000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45">
            <a:extLst>
              <a:ext uri="{FF2B5EF4-FFF2-40B4-BE49-F238E27FC236}">
                <a16:creationId xmlns:a16="http://schemas.microsoft.com/office/drawing/2014/main" id="{B83A8BBE-CC10-4AB7-94CE-1E134F24E295}"/>
              </a:ext>
            </a:extLst>
          </p:cNvPr>
          <p:cNvSpPr/>
          <p:nvPr/>
        </p:nvSpPr>
        <p:spPr>
          <a:xfrm>
            <a:off x="999962" y="5512290"/>
            <a:ext cx="216000" cy="216000"/>
          </a:xfrm>
          <a:prstGeom prst="rect">
            <a:avLst/>
          </a:prstGeom>
          <a:solidFill>
            <a:srgbClr val="FB9A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46">
            <a:extLst>
              <a:ext uri="{FF2B5EF4-FFF2-40B4-BE49-F238E27FC236}">
                <a16:creationId xmlns:a16="http://schemas.microsoft.com/office/drawing/2014/main" id="{E8931E4B-1B61-4447-BE29-01234161876D}"/>
              </a:ext>
            </a:extLst>
          </p:cNvPr>
          <p:cNvSpPr/>
          <p:nvPr/>
        </p:nvSpPr>
        <p:spPr>
          <a:xfrm>
            <a:off x="999962" y="5825435"/>
            <a:ext cx="216000" cy="21600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E8CFCCF-2072-4F53-9779-AB66D31F9BF2}"/>
              </a:ext>
            </a:extLst>
          </p:cNvPr>
          <p:cNvSpPr txBox="1"/>
          <p:nvPr/>
        </p:nvSpPr>
        <p:spPr>
          <a:xfrm>
            <a:off x="1284048" y="480933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5%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B6D8743B-FCD1-4A85-822A-E0ECDDF5CC92}"/>
              </a:ext>
            </a:extLst>
          </p:cNvPr>
          <p:cNvSpPr txBox="1"/>
          <p:nvPr/>
        </p:nvSpPr>
        <p:spPr>
          <a:xfrm>
            <a:off x="1284048" y="512247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 - 10%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F12DAE32-1EC1-4940-A668-03CCF6C3268C}"/>
              </a:ext>
            </a:extLst>
          </p:cNvPr>
          <p:cNvSpPr txBox="1"/>
          <p:nvPr/>
        </p:nvSpPr>
        <p:spPr>
          <a:xfrm>
            <a:off x="1284048" y="543240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 - 20%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635A2C42-212C-4478-AF7B-6A75B9FE8632}"/>
              </a:ext>
            </a:extLst>
          </p:cNvPr>
          <p:cNvSpPr txBox="1"/>
          <p:nvPr/>
        </p:nvSpPr>
        <p:spPr>
          <a:xfrm>
            <a:off x="1284048" y="575098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ovéPole 28"/>
          <p:cNvSpPr txBox="1"/>
          <p:nvPr/>
        </p:nvSpPr>
        <p:spPr>
          <a:xfrm>
            <a:off x="2731245" y="4614599"/>
            <a:ext cx="4503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Volné kapacity intenzivní nemocniční péče i přes robustnost vybavení českých nemocnic postupně klesají. Pokud by došlo k významné eskalaci šíření nákazy, dostala by se většina území ČR do situace kritického nedostatku volných kapacit intenzivní péče. </a:t>
            </a:r>
            <a:endParaRPr lang="cs-CZ" dirty="0"/>
          </a:p>
        </p:txBody>
      </p:sp>
      <p:sp>
        <p:nvSpPr>
          <p:cNvPr id="30" name="Šipka doprava 29"/>
          <p:cNvSpPr/>
          <p:nvPr/>
        </p:nvSpPr>
        <p:spPr>
          <a:xfrm>
            <a:off x="7234523" y="4996220"/>
            <a:ext cx="405492" cy="9394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3941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583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Průběh vakcinace k 4. 3. 2021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Souhrn </a:t>
            </a: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858036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3;p7">
            <a:extLst>
              <a:ext uri="{FF2B5EF4-FFF2-40B4-BE49-F238E27FC236}">
                <a16:creationId xmlns:a16="http://schemas.microsoft.com/office/drawing/2014/main" id="{2F61C92D-8B71-49AF-9931-972012CEEA48}"/>
              </a:ext>
            </a:extLst>
          </p:cNvPr>
          <p:cNvCxnSpPr/>
          <p:nvPr/>
        </p:nvCxnSpPr>
        <p:spPr>
          <a:xfrm rot="10800000" flipH="1">
            <a:off x="0" y="896493"/>
            <a:ext cx="10218057" cy="1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35;p7">
            <a:extLst>
              <a:ext uri="{FF2B5EF4-FFF2-40B4-BE49-F238E27FC236}">
                <a16:creationId xmlns:a16="http://schemas.microsoft.com/office/drawing/2014/main" id="{D439CBEA-A3A8-4CAF-AD48-FCEE2DE7DD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8781" y="226273"/>
            <a:ext cx="1340438" cy="1340438"/>
          </a:xfrm>
          <a:prstGeom prst="rect">
            <a:avLst/>
          </a:prstGeom>
          <a:noFill/>
          <a:ln>
            <a:noFill/>
          </a:ln>
          <a:effectLst>
            <a:outerShdw blurRad="177800" dist="635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6;p7">
            <a:extLst>
              <a:ext uri="{FF2B5EF4-FFF2-40B4-BE49-F238E27FC236}">
                <a16:creationId xmlns:a16="http://schemas.microsoft.com/office/drawing/2014/main" id="{8136C94B-33C5-4C71-A51F-0A483A0D710F}"/>
              </a:ext>
            </a:extLst>
          </p:cNvPr>
          <p:cNvSpPr/>
          <p:nvPr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7;p7">
            <a:extLst>
              <a:ext uri="{FF2B5EF4-FFF2-40B4-BE49-F238E27FC236}">
                <a16:creationId xmlns:a16="http://schemas.microsoft.com/office/drawing/2014/main" id="{CE166CEC-AD69-4118-9BDE-EF8F06B01BE0}"/>
              </a:ext>
            </a:extLst>
          </p:cNvPr>
          <p:cNvGrpSpPr/>
          <p:nvPr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7" name="Google Shape;38;p7">
              <a:extLst>
                <a:ext uri="{FF2B5EF4-FFF2-40B4-BE49-F238E27FC236}">
                  <a16:creationId xmlns:a16="http://schemas.microsoft.com/office/drawing/2014/main" id="{2495457A-55FE-42E7-8E68-B6920D9928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9;p7">
              <a:extLst>
                <a:ext uri="{FF2B5EF4-FFF2-40B4-BE49-F238E27FC236}">
                  <a16:creationId xmlns:a16="http://schemas.microsoft.com/office/drawing/2014/main" id="{CF361374-A84B-49FA-BCC2-8E7B977460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Nadpis 3">
            <a:extLst>
              <a:ext uri="{FF2B5EF4-FFF2-40B4-BE49-F238E27FC236}">
                <a16:creationId xmlns:a16="http://schemas.microsoft.com/office/drawing/2014/main" id="{BBE0403E-E65E-4366-BA49-2E64BFEE39ED}"/>
              </a:ext>
            </a:extLst>
          </p:cNvPr>
          <p:cNvSpPr txBox="1">
            <a:spLocks/>
          </p:cNvSpPr>
          <p:nvPr/>
        </p:nvSpPr>
        <p:spPr>
          <a:xfrm>
            <a:off x="332819" y="1"/>
            <a:ext cx="9885238" cy="89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registrace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rezervace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6DD483CB-4863-4CC6-9F40-BC1BAB3B79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682" y="2039053"/>
          <a:ext cx="10822495" cy="2169536"/>
        </p:xfrm>
        <a:graphic>
          <a:graphicData uri="http://schemas.openxmlformats.org/drawingml/2006/table">
            <a:tbl>
              <a:tblPr firstRow="1" firstCol="1" bandRow="1"/>
              <a:tblGrid>
                <a:gridCol w="1350236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444547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2800868385"/>
                    </a:ext>
                  </a:extLst>
                </a:gridCol>
                <a:gridCol w="1467872">
                  <a:extLst>
                    <a:ext uri="{9D8B030D-6E8A-4147-A177-3AD203B41FA5}">
                      <a16:colId xmlns:a16="http://schemas.microsoft.com/office/drawing/2014/main" val="3887496252"/>
                    </a:ext>
                  </a:extLst>
                </a:gridCol>
              </a:tblGrid>
              <a:tr h="16202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cs-CZ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Datum</a:t>
                      </a:r>
                      <a:endParaRPr lang="cs-CZ" sz="20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80+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ZP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rezervací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rezervaci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549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04.03.2021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694 955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234 424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273 102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32 372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155 057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280 758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414 197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</a:tbl>
          </a:graphicData>
        </a:graphic>
      </p:graphicFrame>
      <p:grpSp>
        <p:nvGrpSpPr>
          <p:cNvPr id="13" name="Google Shape;111;p1">
            <a:extLst>
              <a:ext uri="{FF2B5EF4-FFF2-40B4-BE49-F238E27FC236}">
                <a16:creationId xmlns:a16="http://schemas.microsoft.com/office/drawing/2014/main" id="{FDD943B3-348B-45EF-B1D4-7053E137986F}"/>
              </a:ext>
            </a:extLst>
          </p:cNvPr>
          <p:cNvGrpSpPr/>
          <p:nvPr/>
        </p:nvGrpSpPr>
        <p:grpSpPr>
          <a:xfrm>
            <a:off x="378632" y="6446269"/>
            <a:ext cx="372654" cy="372654"/>
            <a:chOff x="13385800" y="1917700"/>
            <a:chExt cx="1606550" cy="1606550"/>
          </a:xfrm>
        </p:grpSpPr>
        <p:sp>
          <p:nvSpPr>
            <p:cNvPr id="14" name="Google Shape;112;p1">
              <a:extLst>
                <a:ext uri="{FF2B5EF4-FFF2-40B4-BE49-F238E27FC236}">
                  <a16:creationId xmlns:a16="http://schemas.microsoft.com/office/drawing/2014/main" id="{F4E3913A-4D0F-445A-8123-7512448DD63A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3;p1">
              <a:extLst>
                <a:ext uri="{FF2B5EF4-FFF2-40B4-BE49-F238E27FC236}">
                  <a16:creationId xmlns:a16="http://schemas.microsoft.com/office/drawing/2014/main" id="{4D32A219-1310-4FBA-84C3-D43EC9CB08DD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4;p1">
              <a:extLst>
                <a:ext uri="{FF2B5EF4-FFF2-40B4-BE49-F238E27FC236}">
                  <a16:creationId xmlns:a16="http://schemas.microsoft.com/office/drawing/2014/main" id="{03936B85-C451-4DBA-B2CD-6B422E72F766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5;p1">
              <a:extLst>
                <a:ext uri="{FF2B5EF4-FFF2-40B4-BE49-F238E27FC236}">
                  <a16:creationId xmlns:a16="http://schemas.microsoft.com/office/drawing/2014/main" id="{9066952E-AB2B-47B2-932F-6D4A2B5454ED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;p1">
              <a:extLst>
                <a:ext uri="{FF2B5EF4-FFF2-40B4-BE49-F238E27FC236}">
                  <a16:creationId xmlns:a16="http://schemas.microsoft.com/office/drawing/2014/main" id="{F35D448F-1482-46D0-B61F-6E83957DF61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7;p1">
              <a:extLst>
                <a:ext uri="{FF2B5EF4-FFF2-40B4-BE49-F238E27FC236}">
                  <a16:creationId xmlns:a16="http://schemas.microsoft.com/office/drawing/2014/main" id="{DFB09535-7FAF-4798-8E86-EAF84756B16C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8;p1">
              <a:extLst>
                <a:ext uri="{FF2B5EF4-FFF2-40B4-BE49-F238E27FC236}">
                  <a16:creationId xmlns:a16="http://schemas.microsoft.com/office/drawing/2014/main" id="{E4C0D3E0-EAAB-4918-A8C0-154661BA7D8F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9;p1">
              <a:extLst>
                <a:ext uri="{FF2B5EF4-FFF2-40B4-BE49-F238E27FC236}">
                  <a16:creationId xmlns:a16="http://schemas.microsoft.com/office/drawing/2014/main" id="{6D8CC492-721C-4112-BCB4-463FBF38B435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0;p1">
              <a:extLst>
                <a:ext uri="{FF2B5EF4-FFF2-40B4-BE49-F238E27FC236}">
                  <a16:creationId xmlns:a16="http://schemas.microsoft.com/office/drawing/2014/main" id="{C3970CE9-4E24-493A-A531-07B41A3892CD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1;p1">
              <a:extLst>
                <a:ext uri="{FF2B5EF4-FFF2-40B4-BE49-F238E27FC236}">
                  <a16:creationId xmlns:a16="http://schemas.microsoft.com/office/drawing/2014/main" id="{04429120-BEA6-48DE-8F44-6AA26072EC50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2;p1">
              <a:extLst>
                <a:ext uri="{FF2B5EF4-FFF2-40B4-BE49-F238E27FC236}">
                  <a16:creationId xmlns:a16="http://schemas.microsoft.com/office/drawing/2014/main" id="{9C9D4DA1-B15B-4D92-8C1B-33CAD9F3C373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3;p1">
              <a:extLst>
                <a:ext uri="{FF2B5EF4-FFF2-40B4-BE49-F238E27FC236}">
                  <a16:creationId xmlns:a16="http://schemas.microsoft.com/office/drawing/2014/main" id="{7BE76FB4-6791-46DE-A9B0-E4253F93221E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4;p1">
              <a:extLst>
                <a:ext uri="{FF2B5EF4-FFF2-40B4-BE49-F238E27FC236}">
                  <a16:creationId xmlns:a16="http://schemas.microsoft.com/office/drawing/2014/main" id="{B08D9D92-2036-4666-B606-C574F7771F01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5;p1">
              <a:extLst>
                <a:ext uri="{FF2B5EF4-FFF2-40B4-BE49-F238E27FC236}">
                  <a16:creationId xmlns:a16="http://schemas.microsoft.com/office/drawing/2014/main" id="{34C0A0E0-A0CC-41A7-8DB6-4C65E91F86D6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6;p1">
              <a:extLst>
                <a:ext uri="{FF2B5EF4-FFF2-40B4-BE49-F238E27FC236}">
                  <a16:creationId xmlns:a16="http://schemas.microsoft.com/office/drawing/2014/main" id="{6E6CF980-30FA-416E-A284-C8D2F24A314A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7;p1">
              <a:extLst>
                <a:ext uri="{FF2B5EF4-FFF2-40B4-BE49-F238E27FC236}">
                  <a16:creationId xmlns:a16="http://schemas.microsoft.com/office/drawing/2014/main" id="{1CA9D23D-CA4B-481A-B3C1-4A47DAD6FA5C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8;p1">
              <a:extLst>
                <a:ext uri="{FF2B5EF4-FFF2-40B4-BE49-F238E27FC236}">
                  <a16:creationId xmlns:a16="http://schemas.microsoft.com/office/drawing/2014/main" id="{61C58F8D-9EE5-42B4-AB18-19E214D253F8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9;p1">
              <a:extLst>
                <a:ext uri="{FF2B5EF4-FFF2-40B4-BE49-F238E27FC236}">
                  <a16:creationId xmlns:a16="http://schemas.microsoft.com/office/drawing/2014/main" id="{9BC119BE-581F-4CF7-96B1-B22E1779581A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0;p1">
              <a:extLst>
                <a:ext uri="{FF2B5EF4-FFF2-40B4-BE49-F238E27FC236}">
                  <a16:creationId xmlns:a16="http://schemas.microsoft.com/office/drawing/2014/main" id="{0E0B924C-CD99-453A-B2F4-6B51BB86E8E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1;p1">
              <a:extLst>
                <a:ext uri="{FF2B5EF4-FFF2-40B4-BE49-F238E27FC236}">
                  <a16:creationId xmlns:a16="http://schemas.microsoft.com/office/drawing/2014/main" id="{1F9CAD42-DD79-4033-9F3E-EA4253D4B890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2;p1">
              <a:extLst>
                <a:ext uri="{FF2B5EF4-FFF2-40B4-BE49-F238E27FC236}">
                  <a16:creationId xmlns:a16="http://schemas.microsoft.com/office/drawing/2014/main" id="{14463FA6-FB9A-4E64-9009-E7C29035CC47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3;p1">
              <a:extLst>
                <a:ext uri="{FF2B5EF4-FFF2-40B4-BE49-F238E27FC236}">
                  <a16:creationId xmlns:a16="http://schemas.microsoft.com/office/drawing/2014/main" id="{D9CABB05-482F-4C22-9DBF-D51390DA9A6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4;p1">
              <a:extLst>
                <a:ext uri="{FF2B5EF4-FFF2-40B4-BE49-F238E27FC236}">
                  <a16:creationId xmlns:a16="http://schemas.microsoft.com/office/drawing/2014/main" id="{84DA682E-502E-44F5-8EDF-4D1619C3E454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5;p1">
              <a:extLst>
                <a:ext uri="{FF2B5EF4-FFF2-40B4-BE49-F238E27FC236}">
                  <a16:creationId xmlns:a16="http://schemas.microsoft.com/office/drawing/2014/main" id="{D298032D-59DF-4FC1-80FC-B315A07E87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6;p1">
              <a:extLst>
                <a:ext uri="{FF2B5EF4-FFF2-40B4-BE49-F238E27FC236}">
                  <a16:creationId xmlns:a16="http://schemas.microsoft.com/office/drawing/2014/main" id="{152BCED1-1E26-46DE-8F94-D52B235A73E3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7;p1">
              <a:extLst>
                <a:ext uri="{FF2B5EF4-FFF2-40B4-BE49-F238E27FC236}">
                  <a16:creationId xmlns:a16="http://schemas.microsoft.com/office/drawing/2014/main" id="{D0EB6AC8-8A3C-4D5B-8969-DE0A9D4CD0FB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8;p1">
              <a:extLst>
                <a:ext uri="{FF2B5EF4-FFF2-40B4-BE49-F238E27FC236}">
                  <a16:creationId xmlns:a16="http://schemas.microsoft.com/office/drawing/2014/main" id="{932D0DEA-3984-47C0-8DFC-1571D8803E5E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9;p1">
              <a:extLst>
                <a:ext uri="{FF2B5EF4-FFF2-40B4-BE49-F238E27FC236}">
                  <a16:creationId xmlns:a16="http://schemas.microsoft.com/office/drawing/2014/main" id="{BF6B9BD7-4E0C-42D5-9BF1-27120C8A6DB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0;p1">
              <a:extLst>
                <a:ext uri="{FF2B5EF4-FFF2-40B4-BE49-F238E27FC236}">
                  <a16:creationId xmlns:a16="http://schemas.microsoft.com/office/drawing/2014/main" id="{4FA3107C-F1B4-43A8-8F6C-2231F826B880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1;p1">
              <a:extLst>
                <a:ext uri="{FF2B5EF4-FFF2-40B4-BE49-F238E27FC236}">
                  <a16:creationId xmlns:a16="http://schemas.microsoft.com/office/drawing/2014/main" id="{59871A18-8FD0-4DCF-B528-ED31965DD8C6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2;p1">
              <a:extLst>
                <a:ext uri="{FF2B5EF4-FFF2-40B4-BE49-F238E27FC236}">
                  <a16:creationId xmlns:a16="http://schemas.microsoft.com/office/drawing/2014/main" id="{2A77B141-C99A-4997-97AA-8BD1E2A8696D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3;p1">
              <a:extLst>
                <a:ext uri="{FF2B5EF4-FFF2-40B4-BE49-F238E27FC236}">
                  <a16:creationId xmlns:a16="http://schemas.microsoft.com/office/drawing/2014/main" id="{6DC7A707-1E97-49FB-AB64-667A69FCD1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4;p1">
              <a:extLst>
                <a:ext uri="{FF2B5EF4-FFF2-40B4-BE49-F238E27FC236}">
                  <a16:creationId xmlns:a16="http://schemas.microsoft.com/office/drawing/2014/main" id="{C024D36B-56AB-4161-AA1D-0BA449E9B15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45;p1">
              <a:extLst>
                <a:ext uri="{FF2B5EF4-FFF2-40B4-BE49-F238E27FC236}">
                  <a16:creationId xmlns:a16="http://schemas.microsoft.com/office/drawing/2014/main" id="{FA763A0E-04E6-401C-BBA8-0410CFFBF400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46;p1">
              <a:extLst>
                <a:ext uri="{FF2B5EF4-FFF2-40B4-BE49-F238E27FC236}">
                  <a16:creationId xmlns:a16="http://schemas.microsoft.com/office/drawing/2014/main" id="{A2F06CEE-8B1B-4DDA-ACB3-606E028E2324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47;p1">
              <a:extLst>
                <a:ext uri="{FF2B5EF4-FFF2-40B4-BE49-F238E27FC236}">
                  <a16:creationId xmlns:a16="http://schemas.microsoft.com/office/drawing/2014/main" id="{3D9109D7-3E81-4F4E-96B2-837673021E3A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48;p1">
              <a:extLst>
                <a:ext uri="{FF2B5EF4-FFF2-40B4-BE49-F238E27FC236}">
                  <a16:creationId xmlns:a16="http://schemas.microsoft.com/office/drawing/2014/main" id="{522AB53B-F83D-49A3-BD63-07AA7D7124AC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49;p1">
              <a:extLst>
                <a:ext uri="{FF2B5EF4-FFF2-40B4-BE49-F238E27FC236}">
                  <a16:creationId xmlns:a16="http://schemas.microsoft.com/office/drawing/2014/main" id="{DF0C6888-B0D7-4BB8-8B0C-7AA0EB4EF2A2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0;p1">
              <a:extLst>
                <a:ext uri="{FF2B5EF4-FFF2-40B4-BE49-F238E27FC236}">
                  <a16:creationId xmlns:a16="http://schemas.microsoft.com/office/drawing/2014/main" id="{0426641C-2AA7-4099-BD1F-6046149904A7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1;p1">
              <a:extLst>
                <a:ext uri="{FF2B5EF4-FFF2-40B4-BE49-F238E27FC236}">
                  <a16:creationId xmlns:a16="http://schemas.microsoft.com/office/drawing/2014/main" id="{00C939A3-E059-4EB9-A698-6F8A608D8CF4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2;p1">
              <a:extLst>
                <a:ext uri="{FF2B5EF4-FFF2-40B4-BE49-F238E27FC236}">
                  <a16:creationId xmlns:a16="http://schemas.microsoft.com/office/drawing/2014/main" id="{3253F2BF-AA29-402E-B361-D08552F88F96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3;p1">
              <a:extLst>
                <a:ext uri="{FF2B5EF4-FFF2-40B4-BE49-F238E27FC236}">
                  <a16:creationId xmlns:a16="http://schemas.microsoft.com/office/drawing/2014/main" id="{7493BA6B-D76A-492E-92E5-77BD67441940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4;p1">
              <a:extLst>
                <a:ext uri="{FF2B5EF4-FFF2-40B4-BE49-F238E27FC236}">
                  <a16:creationId xmlns:a16="http://schemas.microsoft.com/office/drawing/2014/main" id="{22A04896-33BF-4CCB-B6D1-E6B2CB356CA9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55;p1">
              <a:extLst>
                <a:ext uri="{FF2B5EF4-FFF2-40B4-BE49-F238E27FC236}">
                  <a16:creationId xmlns:a16="http://schemas.microsoft.com/office/drawing/2014/main" id="{4B8619AB-07A0-417A-94C9-24CD0E44D4CD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56;p1">
              <a:extLst>
                <a:ext uri="{FF2B5EF4-FFF2-40B4-BE49-F238E27FC236}">
                  <a16:creationId xmlns:a16="http://schemas.microsoft.com/office/drawing/2014/main" id="{9A86EF3F-A871-4097-9331-000D7ED98857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57;p1">
              <a:extLst>
                <a:ext uri="{FF2B5EF4-FFF2-40B4-BE49-F238E27FC236}">
                  <a16:creationId xmlns:a16="http://schemas.microsoft.com/office/drawing/2014/main" id="{98F1CCAC-F852-4DAC-9E67-7033CE111337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58;p1">
              <a:extLst>
                <a:ext uri="{FF2B5EF4-FFF2-40B4-BE49-F238E27FC236}">
                  <a16:creationId xmlns:a16="http://schemas.microsoft.com/office/drawing/2014/main" id="{60CE4BDC-9050-4E03-9E81-3C94AB126385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59;p1">
              <a:extLst>
                <a:ext uri="{FF2B5EF4-FFF2-40B4-BE49-F238E27FC236}">
                  <a16:creationId xmlns:a16="http://schemas.microsoft.com/office/drawing/2014/main" id="{C66B194F-B5CA-4096-BE14-B81C0981867C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60;p1">
              <a:extLst>
                <a:ext uri="{FF2B5EF4-FFF2-40B4-BE49-F238E27FC236}">
                  <a16:creationId xmlns:a16="http://schemas.microsoft.com/office/drawing/2014/main" id="{79DF3D48-D3F2-4E5B-9BB1-343B8FF4E562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1;p1">
              <a:extLst>
                <a:ext uri="{FF2B5EF4-FFF2-40B4-BE49-F238E27FC236}">
                  <a16:creationId xmlns:a16="http://schemas.microsoft.com/office/drawing/2014/main" id="{2DB49725-0995-4526-8D37-F2E2708086E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;p1">
              <a:extLst>
                <a:ext uri="{FF2B5EF4-FFF2-40B4-BE49-F238E27FC236}">
                  <a16:creationId xmlns:a16="http://schemas.microsoft.com/office/drawing/2014/main" id="{8D08B600-EEDB-49F4-B8E3-C22CBA97DD2F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3;p1">
              <a:extLst>
                <a:ext uri="{FF2B5EF4-FFF2-40B4-BE49-F238E27FC236}">
                  <a16:creationId xmlns:a16="http://schemas.microsoft.com/office/drawing/2014/main" id="{D50CD468-4DB8-4403-8320-032AFA0312BA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4;p1">
              <a:extLst>
                <a:ext uri="{FF2B5EF4-FFF2-40B4-BE49-F238E27FC236}">
                  <a16:creationId xmlns:a16="http://schemas.microsoft.com/office/drawing/2014/main" id="{E282C528-03CD-4630-AACC-55D01A3D029E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5;p1">
              <a:extLst>
                <a:ext uri="{FF2B5EF4-FFF2-40B4-BE49-F238E27FC236}">
                  <a16:creationId xmlns:a16="http://schemas.microsoft.com/office/drawing/2014/main" id="{5318CA8E-7608-42E5-859D-95EC3B65EB9C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6;p1">
              <a:extLst>
                <a:ext uri="{FF2B5EF4-FFF2-40B4-BE49-F238E27FC236}">
                  <a16:creationId xmlns:a16="http://schemas.microsoft.com/office/drawing/2014/main" id="{560BD48F-EDBA-4B98-8331-BD4A63FFF58A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7;p1">
              <a:extLst>
                <a:ext uri="{FF2B5EF4-FFF2-40B4-BE49-F238E27FC236}">
                  <a16:creationId xmlns:a16="http://schemas.microsoft.com/office/drawing/2014/main" id="{119F692F-E3A5-4E00-AA36-804D1DE64ACA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8;p1">
              <a:extLst>
                <a:ext uri="{FF2B5EF4-FFF2-40B4-BE49-F238E27FC236}">
                  <a16:creationId xmlns:a16="http://schemas.microsoft.com/office/drawing/2014/main" id="{F0324884-0FE8-4AD2-8A69-69C00ADC1AD5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9;p1">
              <a:extLst>
                <a:ext uri="{FF2B5EF4-FFF2-40B4-BE49-F238E27FC236}">
                  <a16:creationId xmlns:a16="http://schemas.microsoft.com/office/drawing/2014/main" id="{E007023F-82B9-48D3-B262-9448E9CA17D7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0;p1">
              <a:extLst>
                <a:ext uri="{FF2B5EF4-FFF2-40B4-BE49-F238E27FC236}">
                  <a16:creationId xmlns:a16="http://schemas.microsoft.com/office/drawing/2014/main" id="{0EC843E9-992C-41B4-ACDF-A6E9295DE2EF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1;p1">
              <a:extLst>
                <a:ext uri="{FF2B5EF4-FFF2-40B4-BE49-F238E27FC236}">
                  <a16:creationId xmlns:a16="http://schemas.microsoft.com/office/drawing/2014/main" id="{BE694789-E387-4BCD-882B-8838E9BF2945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2;p1">
              <a:extLst>
                <a:ext uri="{FF2B5EF4-FFF2-40B4-BE49-F238E27FC236}">
                  <a16:creationId xmlns:a16="http://schemas.microsoft.com/office/drawing/2014/main" id="{9F2ADEDF-51D2-48B2-90CE-3049C9C3BF03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3;p1">
              <a:extLst>
                <a:ext uri="{FF2B5EF4-FFF2-40B4-BE49-F238E27FC236}">
                  <a16:creationId xmlns:a16="http://schemas.microsoft.com/office/drawing/2014/main" id="{5599B21A-90B4-4FD6-A7A9-8F0D0BCFF3A4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4;p1">
              <a:extLst>
                <a:ext uri="{FF2B5EF4-FFF2-40B4-BE49-F238E27FC236}">
                  <a16:creationId xmlns:a16="http://schemas.microsoft.com/office/drawing/2014/main" id="{7088B4D8-20DA-4274-B9BE-1BE2B70159EF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5;p1">
              <a:extLst>
                <a:ext uri="{FF2B5EF4-FFF2-40B4-BE49-F238E27FC236}">
                  <a16:creationId xmlns:a16="http://schemas.microsoft.com/office/drawing/2014/main" id="{B67662B4-FF9F-4EDC-88BD-35E24246206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6;p1">
              <a:extLst>
                <a:ext uri="{FF2B5EF4-FFF2-40B4-BE49-F238E27FC236}">
                  <a16:creationId xmlns:a16="http://schemas.microsoft.com/office/drawing/2014/main" id="{87C79E98-3861-4994-A3E3-8072623B1609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7;p1">
              <a:extLst>
                <a:ext uri="{FF2B5EF4-FFF2-40B4-BE49-F238E27FC236}">
                  <a16:creationId xmlns:a16="http://schemas.microsoft.com/office/drawing/2014/main" id="{91567598-CD2C-42BB-977A-17E41EC3D848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;p1">
              <a:extLst>
                <a:ext uri="{FF2B5EF4-FFF2-40B4-BE49-F238E27FC236}">
                  <a16:creationId xmlns:a16="http://schemas.microsoft.com/office/drawing/2014/main" id="{0A2176D2-876C-480B-B00E-A2A7E81A461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9;p1">
              <a:extLst>
                <a:ext uri="{FF2B5EF4-FFF2-40B4-BE49-F238E27FC236}">
                  <a16:creationId xmlns:a16="http://schemas.microsoft.com/office/drawing/2014/main" id="{9C14B949-B67A-4A32-92DA-6F2F64C4DB82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80;p1">
              <a:extLst>
                <a:ext uri="{FF2B5EF4-FFF2-40B4-BE49-F238E27FC236}">
                  <a16:creationId xmlns:a16="http://schemas.microsoft.com/office/drawing/2014/main" id="{0A8A95CA-4825-4C1A-B318-8DE4F99C18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81;p1">
              <a:extLst>
                <a:ext uri="{FF2B5EF4-FFF2-40B4-BE49-F238E27FC236}">
                  <a16:creationId xmlns:a16="http://schemas.microsoft.com/office/drawing/2014/main" id="{CAA66A0E-F47A-4996-82F0-03B567911EF2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82;p1">
              <a:extLst>
                <a:ext uri="{FF2B5EF4-FFF2-40B4-BE49-F238E27FC236}">
                  <a16:creationId xmlns:a16="http://schemas.microsoft.com/office/drawing/2014/main" id="{181B2C3B-2F95-4AC9-A09D-51884722F79A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83;p1">
              <a:extLst>
                <a:ext uri="{FF2B5EF4-FFF2-40B4-BE49-F238E27FC236}">
                  <a16:creationId xmlns:a16="http://schemas.microsoft.com/office/drawing/2014/main" id="{0EDA89E2-762C-4B21-AE3E-9995512B6811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84;p1">
              <a:extLst>
                <a:ext uri="{FF2B5EF4-FFF2-40B4-BE49-F238E27FC236}">
                  <a16:creationId xmlns:a16="http://schemas.microsoft.com/office/drawing/2014/main" id="{0FEB0E46-0B57-404C-A927-56E24F62CC7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85;p1">
              <a:extLst>
                <a:ext uri="{FF2B5EF4-FFF2-40B4-BE49-F238E27FC236}">
                  <a16:creationId xmlns:a16="http://schemas.microsoft.com/office/drawing/2014/main" id="{1CAA22CC-D7BC-465A-8D4D-A4EAB650B30E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86;p1">
              <a:extLst>
                <a:ext uri="{FF2B5EF4-FFF2-40B4-BE49-F238E27FC236}">
                  <a16:creationId xmlns:a16="http://schemas.microsoft.com/office/drawing/2014/main" id="{E8E2597A-CFE5-4B94-8441-0318F76803E7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87;p1">
              <a:extLst>
                <a:ext uri="{FF2B5EF4-FFF2-40B4-BE49-F238E27FC236}">
                  <a16:creationId xmlns:a16="http://schemas.microsoft.com/office/drawing/2014/main" id="{1BCED0A8-C342-4022-9CE1-26BD18361245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88;p1">
              <a:extLst>
                <a:ext uri="{FF2B5EF4-FFF2-40B4-BE49-F238E27FC236}">
                  <a16:creationId xmlns:a16="http://schemas.microsoft.com/office/drawing/2014/main" id="{5FF1AEFF-EB82-4337-88D0-24F1E61864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89;p1">
              <a:extLst>
                <a:ext uri="{FF2B5EF4-FFF2-40B4-BE49-F238E27FC236}">
                  <a16:creationId xmlns:a16="http://schemas.microsoft.com/office/drawing/2014/main" id="{FE69F103-9F19-49C4-A31A-F9E9DEDC42A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0;p1">
              <a:extLst>
                <a:ext uri="{FF2B5EF4-FFF2-40B4-BE49-F238E27FC236}">
                  <a16:creationId xmlns:a16="http://schemas.microsoft.com/office/drawing/2014/main" id="{AB9B882B-1862-483C-BD93-A6A9F630CFD7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1;p1">
              <a:extLst>
                <a:ext uri="{FF2B5EF4-FFF2-40B4-BE49-F238E27FC236}">
                  <a16:creationId xmlns:a16="http://schemas.microsoft.com/office/drawing/2014/main" id="{39DD0AC7-8E9E-40B2-BC85-A66DCF8DC822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2;p1">
              <a:extLst>
                <a:ext uri="{FF2B5EF4-FFF2-40B4-BE49-F238E27FC236}">
                  <a16:creationId xmlns:a16="http://schemas.microsoft.com/office/drawing/2014/main" id="{E7EC7F06-09A5-4C68-B0CD-EB94E3D085EC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;p1">
              <a:extLst>
                <a:ext uri="{FF2B5EF4-FFF2-40B4-BE49-F238E27FC236}">
                  <a16:creationId xmlns:a16="http://schemas.microsoft.com/office/drawing/2014/main" id="{692B1A0D-D113-4C50-A4CD-1AF9A5622800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4;p1">
              <a:extLst>
                <a:ext uri="{FF2B5EF4-FFF2-40B4-BE49-F238E27FC236}">
                  <a16:creationId xmlns:a16="http://schemas.microsoft.com/office/drawing/2014/main" id="{58F694E8-169D-473E-9F4F-4F68D9FA4669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5;p1">
              <a:extLst>
                <a:ext uri="{FF2B5EF4-FFF2-40B4-BE49-F238E27FC236}">
                  <a16:creationId xmlns:a16="http://schemas.microsoft.com/office/drawing/2014/main" id="{DBB270B9-DB1E-4463-AB14-F32DA8D2A8B3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6;p1">
              <a:extLst>
                <a:ext uri="{FF2B5EF4-FFF2-40B4-BE49-F238E27FC236}">
                  <a16:creationId xmlns:a16="http://schemas.microsoft.com/office/drawing/2014/main" id="{EF613DF7-E73A-4B34-9CA1-09D1FF2D2A72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7;p1">
              <a:extLst>
                <a:ext uri="{FF2B5EF4-FFF2-40B4-BE49-F238E27FC236}">
                  <a16:creationId xmlns:a16="http://schemas.microsoft.com/office/drawing/2014/main" id="{9596ED73-09F6-44A6-A561-A0D62BE76EDD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8;p1">
              <a:extLst>
                <a:ext uri="{FF2B5EF4-FFF2-40B4-BE49-F238E27FC236}">
                  <a16:creationId xmlns:a16="http://schemas.microsoft.com/office/drawing/2014/main" id="{1008EC10-C877-4A66-8544-7769DF0BF34F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9;p1">
              <a:extLst>
                <a:ext uri="{FF2B5EF4-FFF2-40B4-BE49-F238E27FC236}">
                  <a16:creationId xmlns:a16="http://schemas.microsoft.com/office/drawing/2014/main" id="{22BBE025-2E80-4FC4-84D8-2E1772E879CF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00;p1">
              <a:extLst>
                <a:ext uri="{FF2B5EF4-FFF2-40B4-BE49-F238E27FC236}">
                  <a16:creationId xmlns:a16="http://schemas.microsoft.com/office/drawing/2014/main" id="{2A1C5F05-61FF-4A6D-9AFC-93502D9698D7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01;p1">
              <a:extLst>
                <a:ext uri="{FF2B5EF4-FFF2-40B4-BE49-F238E27FC236}">
                  <a16:creationId xmlns:a16="http://schemas.microsoft.com/office/drawing/2014/main" id="{3F8A674B-C9DB-4CF4-AFDC-F86960940E99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202;p1">
            <a:extLst>
              <a:ext uri="{FF2B5EF4-FFF2-40B4-BE49-F238E27FC236}">
                <a16:creationId xmlns:a16="http://schemas.microsoft.com/office/drawing/2014/main" id="{B4BD74AD-5475-4729-9A14-7E5278CB7C91}"/>
              </a:ext>
            </a:extLst>
          </p:cNvPr>
          <p:cNvSpPr txBox="1"/>
          <p:nvPr/>
        </p:nvSpPr>
        <p:spPr>
          <a:xfrm>
            <a:off x="786253" y="6494097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cs-CZ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Centrální řídící tým COVID-19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2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844" y="88604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255 480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246 858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</p:spTree>
    <p:extLst>
      <p:ext uri="{BB962C8B-B14F-4D97-AF65-F5344CB8AC3E}">
        <p14:creationId xmlns:p14="http://schemas.microsoft.com/office/powerpoint/2010/main" val="2910828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/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9">
            <a:extLst>
              <a:ext uri="{FF2B5EF4-FFF2-40B4-BE49-F238E27FC236}">
                <a16:creationId xmlns:a16="http://schemas.microsoft.com/office/drawing/2014/main" id="{8BACB184-F3E0-41E7-A67A-F9CABEB0ACF8}"/>
              </a:ext>
            </a:extLst>
          </p:cNvPr>
          <p:cNvSpPr txBox="1"/>
          <p:nvPr/>
        </p:nvSpPr>
        <p:spPr>
          <a:xfrm>
            <a:off x="4255563" y="6420748"/>
            <a:ext cx="320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718450" y="4646531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255 480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718450" y="24877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515 743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711683" y="823308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771 223</a:t>
            </a:r>
          </a:p>
        </p:txBody>
      </p:sp>
    </p:spTree>
    <p:extLst>
      <p:ext uri="{BB962C8B-B14F-4D97-AF65-F5344CB8AC3E}">
        <p14:creationId xmlns:p14="http://schemas.microsoft.com/office/powerpoint/2010/main" val="1237338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nicméně rozdíly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69 % všech dávek bylo v Praze aplikováno u obyvatel Prahy; cca 19 % konzumovali obyvatelé Středočeského kraje, 2,4 % obyvatelé Ústeckého kraje a 1,3 % obyvatelé Jihočeského kraje. Obdobně, byť v menším rozsahu proběhla i částečná migrace obyvatel moravských krajů a Vysočiny za očkováním v JMK. Migrace mezi kraji jsou vzájemné a probíhají zejména v geograficky sousedících oblastech, např. 7 % všech dávek podaných v STČ bylo aplikováno obyvatelům Prahy. Za vakcinací do jiného kraje nejvíce míří obyvatelé STČ (34 %), Pardubického kraje (19 %), Ústeckého kraje (16 %), Kraje Vysočina (14 %) a Libereckého kraje (12 %).</a:t>
            </a:r>
          </a:p>
        </p:txBody>
      </p:sp>
    </p:spTree>
    <p:extLst>
      <p:ext uri="{BB962C8B-B14F-4D97-AF65-F5344CB8AC3E}">
        <p14:creationId xmlns:p14="http://schemas.microsoft.com/office/powerpoint/2010/main" val="2073287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/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35,00–44,99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45,00–49,99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47 035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724525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507896" y="6516521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4 958 osob z počáteční fáze vakcinace</a:t>
            </a:r>
          </a:p>
        </p:txBody>
      </p:sp>
    </p:spTree>
    <p:extLst>
      <p:ext uri="{BB962C8B-B14F-4D97-AF65-F5344CB8AC3E}">
        <p14:creationId xmlns:p14="http://schemas.microsoft.com/office/powerpoint/2010/main" val="313727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skupiny, nově začíná narůstat podíl očkovaných seniorů ve věku 70 – 79 let a pracovníků ve školství.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2878358"/>
            <a:ext cx="11403983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(35,5 % celku), klienti a pracovníci sociálních služeb (16,0 %), pracovníci kritické infrastruktury (2,0 %), pracovníci ve školství (2,6 %), senioři 70-79 let (4,8 %) a senioři 80+ (33,1 %).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5982912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Zbývajících cca 6,0 % osob středního až velmi mladého věku (</a:t>
            </a:r>
            <a:r>
              <a:rPr kumimoji="0" lang="pl-PL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24 164 osob / 39 119 vakcinací 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4858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>
            <a:extLst>
              <a:ext uri="{FF2B5EF4-FFF2-40B4-BE49-F238E27FC236}">
                <a16:creationId xmlns:a16="http://schemas.microsoft.com/office/drawing/2014/main" id="{AAE0361F-E506-4977-82C5-F24A5FA62772}"/>
              </a:ext>
            </a:extLst>
          </p:cNvPr>
          <p:cNvSpPr txBox="1"/>
          <p:nvPr/>
        </p:nvSpPr>
        <p:spPr>
          <a:xfrm rot="16200000">
            <a:off x="-577054" y="4305215"/>
            <a:ext cx="194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osob s COVID-19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973232A-9684-4FC9-AE77-1386A1121E76}"/>
              </a:ext>
            </a:extLst>
          </p:cNvPr>
          <p:cNvSpPr txBox="1"/>
          <p:nvPr/>
        </p:nvSpPr>
        <p:spPr>
          <a:xfrm>
            <a:off x="2900259" y="2558135"/>
            <a:ext cx="64931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6B627DB5-E7BE-4826-83AC-838BCA5E7E3C}"/>
              </a:ext>
            </a:extLst>
          </p:cNvPr>
          <p:cNvSpPr txBox="1"/>
          <p:nvPr/>
        </p:nvSpPr>
        <p:spPr>
          <a:xfrm>
            <a:off x="154624" y="6405326"/>
            <a:ext cx="98235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Výpočet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funkcí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 v software R (balíček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EpiEstim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7denní časové okno, předpoklad rozdělení sériového intervalu: průměr 4.8, SD 2.3 (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Nishiura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2020), odhad uveden jako medián a 2,5%–97,5% kvantily.</a:t>
            </a:r>
          </a:p>
        </p:txBody>
      </p: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50799D38-217C-4919-BC0B-8935B9826571}"/>
              </a:ext>
            </a:extLst>
          </p:cNvPr>
          <p:cNvCxnSpPr>
            <a:cxnSpLocks/>
          </p:cNvCxnSpPr>
          <p:nvPr/>
        </p:nvCxnSpPr>
        <p:spPr>
          <a:xfrm flipH="1">
            <a:off x="1442911" y="1778193"/>
            <a:ext cx="2100389" cy="1189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8F229281-C9AA-48B9-A3C0-B2FD523C78CB}"/>
              </a:ext>
            </a:extLst>
          </p:cNvPr>
          <p:cNvCxnSpPr>
            <a:cxnSpLocks/>
          </p:cNvCxnSpPr>
          <p:nvPr/>
        </p:nvCxnSpPr>
        <p:spPr>
          <a:xfrm>
            <a:off x="8750340" y="1720861"/>
            <a:ext cx="2317351" cy="124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délník 12">
            <a:extLst>
              <a:ext uri="{FF2B5EF4-FFF2-40B4-BE49-F238E27FC236}">
                <a16:creationId xmlns:a16="http://schemas.microsoft.com/office/drawing/2014/main" id="{00A3F12B-FECE-4814-AB92-A8A1333F907B}"/>
              </a:ext>
            </a:extLst>
          </p:cNvPr>
          <p:cNvSpPr/>
          <p:nvPr/>
        </p:nvSpPr>
        <p:spPr>
          <a:xfrm>
            <a:off x="1973646" y="1142631"/>
            <a:ext cx="83463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odhad R pro 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ČR: 1,02</a:t>
            </a:r>
            <a:endParaRPr kumimoji="0" lang="cs-CZ" sz="3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Chart 4">
            <a:extLst>
              <a:ext uri="{FF2B5EF4-FFF2-40B4-BE49-F238E27FC236}">
                <a16:creationId xmlns:a16="http://schemas.microsoft.com/office/drawing/2014/main" id="{5669529C-2BEF-4D3F-B465-B1D1833F5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714605"/>
              </p:ext>
            </p:extLst>
          </p:nvPr>
        </p:nvGraphicFramePr>
        <p:xfrm>
          <a:off x="418529" y="2591454"/>
          <a:ext cx="11354940" cy="379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ovéPole 13"/>
          <p:cNvSpPr txBox="1"/>
          <p:nvPr/>
        </p:nvSpPr>
        <p:spPr>
          <a:xfrm>
            <a:off x="246352" y="10028"/>
            <a:ext cx="11800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Týdenní nárůsty počtů nově prokázaných případů</a:t>
            </a: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zpomalují,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což vedlo i k poklesu odhadované hodnoty reprodukčního čísla (R)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475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8E9EAD6-4C55-4C16-97F3-5A04B9ECE8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6673" y="1762918"/>
          <a:ext cx="9355192" cy="4422105"/>
        </p:xfrm>
        <a:graphic>
          <a:graphicData uri="http://schemas.openxmlformats.org/drawingml/2006/table">
            <a:tbl>
              <a:tblPr/>
              <a:tblGrid>
                <a:gridCol w="1169399">
                  <a:extLst>
                    <a:ext uri="{9D8B030D-6E8A-4147-A177-3AD203B41FA5}">
                      <a16:colId xmlns:a16="http://schemas.microsoft.com/office/drawing/2014/main" val="2275250850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15371234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6828165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06084230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728931477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400939644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999441561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627164333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1690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68581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7152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95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37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82531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2516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105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5395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9068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730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8352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7057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0604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2580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25 188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35 200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11 245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8 748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66 957 (40,4 %)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12 848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14 433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12 057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14 815 (19,1 %)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6 036 (7,8 %)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4 644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19 623 (25,2 %)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5 870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6 119 (12,1 %)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11 307 (22,4 %)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1 830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3 173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16 268 (32,3 %)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3 001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5 176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13 343 (32,1 %)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6 215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2 165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11 266 (27,1 %)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1 130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3 462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3 527 (18,0 %)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2 928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638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1 033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957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5 412 (27,6 %)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1 673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9 718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6 965 (19,4 %)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5 819 (16,2 %)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1 411 (3,9 %)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8 911 (24,8 %)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4 800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4 467 (15,9 %)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 (16,7 %)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1 870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7 726 (27,5 %)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3 264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7 673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6 191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6 451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2 608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13 833 (33,0 %)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4 213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5 800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4 634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2 777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13 684 (45,7 %)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5 986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6 446 (20,3 %)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6 515 (20,5 %)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9 948 (31,3 %)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1 382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19 973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12 060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17 875 (20,0 %)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6 534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2 329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2 793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24 189 (27,1 %)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3 553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7 898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6 152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8 153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17 928 (39,8 %)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5 549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7 909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8 972 (24,1 %)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1 056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12 152 (32,6 %)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14 567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10 459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15 489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3 384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27 301 (35,6 %)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4 745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138 557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135 529 (17,6 %)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123 256 (16,0 %)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15 240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20 377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36 781 (4,8 %)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255 198 (33,1 %)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46 285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248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Seniorní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skupiny byly očkovány již z prvních dodaných dávek vakcín </a:t>
            </a:r>
            <a:r>
              <a:rPr kumimoji="0" lang="cs-C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Comirnaty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212 271 osob ve věku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74 510 osob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65 – 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4.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Šipka dolů 11"/>
          <p:cNvSpPr/>
          <p:nvPr/>
        </p:nvSpPr>
        <p:spPr>
          <a:xfrm rot="2419505">
            <a:off x="2736284" y="413538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52425" y="4821091"/>
            <a:ext cx="41865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Starší věkové kategorie jsou významně zastoupeny i mezi očkovanými zdravotnickými pracovníky a klienty sociálních služeb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165481" y="5843992"/>
            <a:ext cx="40813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Očkováno je nyní cca 48,1%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6893644" y="4097061"/>
            <a:ext cx="592322" cy="1678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lů 20"/>
          <p:cNvSpPr/>
          <p:nvPr/>
        </p:nvSpPr>
        <p:spPr>
          <a:xfrm rot="19022330">
            <a:off x="8717257" y="4118179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691845" y="4846257"/>
            <a:ext cx="41865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Registraci provedlo 234 424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seniorů, což je cca 53,1%</a:t>
            </a:r>
          </a:p>
        </p:txBody>
      </p:sp>
    </p:spTree>
    <p:extLst>
      <p:ext uri="{BB962C8B-B14F-4D97-AF65-F5344CB8AC3E}">
        <p14:creationId xmlns:p14="http://schemas.microsoft.com/office/powerpoint/2010/main" val="2627713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A6EE4B9-416E-4FFB-AA7A-C48BB403A2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78100" y="1444784"/>
          <a:ext cx="9123216" cy="4959072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76141683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330763264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772404944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66752919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519680742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375875953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3488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7292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14718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84644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5649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8978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2413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56119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2081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507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878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9142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00738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2371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16065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3391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80+ aplikováno 304 813 dávek, z toho 92 542 jsou dávky druhé v pořadí 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907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413185" y="638829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116649" y="3143254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657224" y="731338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75592" y="1555662"/>
          <a:ext cx="2586143" cy="340676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304 813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274 086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205510" y="5102283"/>
            <a:ext cx="276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pracovníci ve školství, osoby ve věku 70-79 let, pracovníci kritické infrastruktury a ostatní</a:t>
            </a:r>
          </a:p>
        </p:txBody>
      </p:sp>
    </p:spTree>
    <p:extLst>
      <p:ext uri="{BB962C8B-B14F-4D97-AF65-F5344CB8AC3E}">
        <p14:creationId xmlns:p14="http://schemas.microsoft.com/office/powerpoint/2010/main" val="3944233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 do 70 let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8300" y="910196"/>
          <a:ext cx="8743949" cy="44007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937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1767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 do 70 let**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99 105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229 035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115 220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50,3 %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691359" y="-19496"/>
            <a:ext cx="1482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94998" y="5586310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nahlášených do NZIS (Národní registr zdravotnických pracovníků – NRZP) poskytovateli zdravotních služeb jako aktivní v období od 1.12.2020 do současnosti.</a:t>
            </a:r>
          </a:p>
        </p:txBody>
      </p:sp>
    </p:spTree>
    <p:extLst>
      <p:ext uri="{BB962C8B-B14F-4D97-AF65-F5344CB8AC3E}">
        <p14:creationId xmlns:p14="http://schemas.microsoft.com/office/powerpoint/2010/main" val="864183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4A95BFBF-39C9-46E4-896B-CD004EFCFEAA}"/>
              </a:ext>
            </a:extLst>
          </p:cNvPr>
          <p:cNvSpPr txBox="1"/>
          <p:nvPr/>
        </p:nvSpPr>
        <p:spPr>
          <a:xfrm rot="16200000">
            <a:off x="-1417463" y="3088104"/>
            <a:ext cx="458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vykázaných očkování z počtu obyvatel</a:t>
            </a:r>
          </a:p>
        </p:txBody>
      </p:sp>
      <p:graphicFrame>
        <p:nvGraphicFramePr>
          <p:cNvPr id="13" name="Zástupný symbol pro obsah 6"/>
          <p:cNvGraphicFramePr>
            <a:graphicFrameLocks/>
          </p:cNvGraphicFramePr>
          <p:nvPr>
            <p:extLst/>
          </p:nvPr>
        </p:nvGraphicFramePr>
        <p:xfrm>
          <a:off x="1058400" y="986400"/>
          <a:ext cx="7678800" cy="54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Zaoblený obdélník 5">
            <a:extLst>
              <a:ext uri="{FF2B5EF4-FFF2-40B4-BE49-F238E27FC236}">
                <a16:creationId xmlns:a16="http://schemas.microsoft.com/office/drawing/2014/main" id="{A85A7D49-36D3-4266-8802-2A2C7A4F0D5C}"/>
              </a:ext>
            </a:extLst>
          </p:cNvPr>
          <p:cNvSpPr/>
          <p:nvPr/>
        </p:nvSpPr>
        <p:spPr>
          <a:xfrm>
            <a:off x="8919773" y="2762250"/>
            <a:ext cx="3156144" cy="29423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Graf zobrazuje </a:t>
            </a: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vykázaných očkování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 dávkou </a:t>
            </a: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počtu obyvatel ve věku 18 a více let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3.3.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Pozn.: Údaje o podílu vykázaných očkování nejsou u </a:t>
            </a:r>
            <a:r>
              <a: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Lichtenštejnska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dostupné.</a:t>
            </a:r>
          </a:p>
        </p:txBody>
      </p:sp>
      <p:sp>
        <p:nvSpPr>
          <p:cNvPr id="10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3200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</a:t>
            </a:r>
            <a:r>
              <a:rPr lang="cs-CZ" sz="2000" u="sng" dirty="0" smtClean="0">
                <a:latin typeface="+mj-lt"/>
              </a:rPr>
              <a:t>2. </a:t>
            </a:r>
            <a:r>
              <a:rPr lang="cs-CZ" sz="2000" u="sng" dirty="0">
                <a:latin typeface="+mj-lt"/>
              </a:rPr>
              <a:t>dávkou</a:t>
            </a:r>
            <a:r>
              <a:rPr lang="cs-CZ" sz="2000" dirty="0">
                <a:latin typeface="+mj-lt"/>
              </a:rPr>
              <a:t> v zemích EU a EHP</a:t>
            </a:r>
          </a:p>
        </p:txBody>
      </p:sp>
      <p:sp>
        <p:nvSpPr>
          <p:cNvPr id="11" name="Obdélník 10"/>
          <p:cNvSpPr/>
          <p:nvPr/>
        </p:nvSpPr>
        <p:spPr>
          <a:xfrm rot="16200000">
            <a:off x="6134641" y="5884317"/>
            <a:ext cx="1301984" cy="2574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Česká republika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15101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4.3.2021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6525428" y="927456"/>
            <a:ext cx="44473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Členské státy mohou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hlásit údaje kdykoli, požaduje se však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nich,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aby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učinily alespoň dvakrát týdně.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ohledem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tento fakt lze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pozorovat určité nesrovnalosti mezi čísly zveřejněnými ECDC a údaji uvedenými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oficiálních </a:t>
            </a: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webových stránkách jednotlivých zemí. </a:t>
            </a:r>
            <a:endParaRPr kumimoji="0" lang="cs-CZ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211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/>
          <p:cNvGraphicFramePr>
            <a:graphicFrameLocks noGrp="1"/>
          </p:cNvGraphicFramePr>
          <p:nvPr>
            <p:extLst/>
          </p:nvPr>
        </p:nvGraphicFramePr>
        <p:xfrm>
          <a:off x="775744" y="840581"/>
          <a:ext cx="5013663" cy="528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 smtClean="0"/>
                        <a:t>Podíl vykázaných očkování 2. dávkou z počtu obyvatel ve věku 18 a více let</a:t>
                      </a:r>
                      <a:r>
                        <a:rPr lang="cs-CZ" sz="1400" b="1" baseline="0" dirty="0" smtClean="0"/>
                        <a:t> do 3.3. 2021</a:t>
                      </a:r>
                      <a:endParaRPr lang="cs-CZ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5,7%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Island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Dánsko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Rumunsko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3,7%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Řecko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3,5%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Švédsko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Belgie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Slovensko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3,3%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</a:t>
                      </a:r>
                    </a:p>
                  </a:txBody>
                  <a:tcPr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Kypr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3,2%</a:t>
                      </a:r>
                    </a:p>
                  </a:txBody>
                  <a:tcPr marL="7620" marR="7620" marT="7620" marB="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Rakousko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Estonsko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Litva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Nadpis 2">
            <a:extLst>
              <a:ext uri="{FF2B5EF4-FFF2-40B4-BE49-F238E27FC236}">
                <a16:creationId xmlns:a16="http://schemas.microsoft.com/office/drawing/2014/main" id="{7805253C-2EEE-4318-9184-434C7984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64683" cy="671944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Podíl vykázaných očkování </a:t>
            </a:r>
            <a:r>
              <a:rPr lang="cs-CZ" sz="2000" dirty="0" smtClean="0">
                <a:latin typeface="+mj-lt"/>
              </a:rPr>
              <a:t>2. </a:t>
            </a:r>
            <a:r>
              <a:rPr lang="cs-CZ" sz="2000" dirty="0">
                <a:latin typeface="+mj-lt"/>
              </a:rPr>
              <a:t>dávkou v zemích EU a EHP</a:t>
            </a:r>
            <a:endParaRPr lang="cs-CZ" sz="2000" u="sng" dirty="0">
              <a:latin typeface="+mj-lt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/>
          </p:nvPr>
        </p:nvGraphicFramePr>
        <p:xfrm>
          <a:off x="6058960" y="857516"/>
          <a:ext cx="5013663" cy="499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2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7118">
                <a:tc>
                  <a:txBody>
                    <a:bodyPr/>
                    <a:lstStyle/>
                    <a:p>
                      <a:pPr algn="l"/>
                      <a:r>
                        <a:rPr lang="cs-CZ" sz="1400" dirty="0"/>
                        <a:t>Pořadí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Země</a:t>
                      </a:r>
                      <a:endParaRPr lang="cs-CZ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1" dirty="0" smtClean="0"/>
                        <a:t>Podíl vykázaných očkování 2. dávkou z počtu obyvatel ve věku 18 a více let</a:t>
                      </a:r>
                      <a:r>
                        <a:rPr lang="cs-CZ" sz="1400" b="1" baseline="0" dirty="0" smtClean="0"/>
                        <a:t> do 3.3. 2021</a:t>
                      </a:r>
                      <a:endParaRPr lang="cs-CZ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Portugalsko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Slovinsko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Španělsko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Německo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Francie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3,0%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Maďarsko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22.</a:t>
                      </a:r>
                    </a:p>
                  </a:txBody>
                  <a:tcPr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Česká republika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2,8%</a:t>
                      </a:r>
                    </a:p>
                  </a:txBody>
                  <a:tcPr marL="7620" marR="7620" marT="7620" marB="0" anchor="ctr">
                    <a:solidFill>
                      <a:srgbClr val="F7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Itálie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Nizozemsko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Lucembursko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</a:t>
                      </a:r>
                    </a:p>
                  </a:txBody>
                  <a:tcPr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Finsko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1,8%</a:t>
                      </a:r>
                    </a:p>
                  </a:txBody>
                  <a:tcPr marL="7620" marR="7620" marT="7620" marB="0" anchor="ctr">
                    <a:solidFill>
                      <a:srgbClr val="CDD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Chorvatsko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Lotyšsko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63"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Bulharsko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0,7%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TextovéPole 7">
            <a:extLst>
              <a:ext uri="{FF2B5EF4-FFF2-40B4-BE49-F238E27FC236}">
                <a16:creationId xmlns:a16="http://schemas.microsoft.com/office/drawing/2014/main" id="{2741402B-9639-4B8A-B00C-71CBDDC62C0A}"/>
              </a:ext>
            </a:extLst>
          </p:cNvPr>
          <p:cNvSpPr txBox="1"/>
          <p:nvPr/>
        </p:nvSpPr>
        <p:spPr>
          <a:xfrm>
            <a:off x="9554588" y="6335168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ECDC, </a:t>
            </a:r>
            <a:r>
              <a:rPr kumimoji="0" lang="cs-CZ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4.3.2021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28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50284"/>
            <a:ext cx="11905307" cy="1974265"/>
          </a:xfrm>
        </p:spPr>
        <p:txBody>
          <a:bodyPr>
            <a:noAutofit/>
          </a:bodyPr>
          <a:lstStyle/>
          <a:p>
            <a:r>
              <a:rPr lang="cs-CZ" sz="4200" b="1" dirty="0" smtClean="0"/>
              <a:t>Klesající počet nákaz zdravotnických pracovníků </a:t>
            </a:r>
          </a:p>
          <a:p>
            <a:r>
              <a:rPr lang="cs-CZ" sz="4200" b="1" dirty="0" smtClean="0"/>
              <a:t>a v sociálních službách jako doklad pozitivního</a:t>
            </a:r>
          </a:p>
          <a:p>
            <a:r>
              <a:rPr lang="cs-CZ" sz="4200" b="1" dirty="0" smtClean="0"/>
              <a:t> efektu očkování </a:t>
            </a:r>
          </a:p>
        </p:txBody>
      </p:sp>
    </p:spTree>
    <p:extLst>
      <p:ext uri="{BB962C8B-B14F-4D97-AF65-F5344CB8AC3E}">
        <p14:creationId xmlns:p14="http://schemas.microsoft.com/office/powerpoint/2010/main" val="22193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>
            <p:extLst/>
          </p:nvPr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41312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9619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44264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15440" y="4473279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84215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F86D73C7-A918-4F37-9A6F-662B1D0684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4423" y="2258086"/>
          <a:ext cx="9284184" cy="3623925"/>
        </p:xfrm>
        <a:graphic>
          <a:graphicData uri="http://schemas.openxmlformats.org/drawingml/2006/table">
            <a:tbl>
              <a:tblPr/>
              <a:tblGrid>
                <a:gridCol w="773682">
                  <a:extLst>
                    <a:ext uri="{9D8B030D-6E8A-4147-A177-3AD203B41FA5}">
                      <a16:colId xmlns:a16="http://schemas.microsoft.com/office/drawing/2014/main" val="3614778377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2624680361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4110020520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1031476029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2883517953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3910065991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2117009356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1727104080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1015254880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2019691112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775075002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249798763"/>
                    </a:ext>
                  </a:extLst>
                </a:gridCol>
              </a:tblGrid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864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575709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070952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94722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763108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45017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676668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15748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235383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164530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60199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745918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149497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689262"/>
                  </a:ext>
                </a:extLst>
              </a:tr>
              <a:tr h="241595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356123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3.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11D75F8F-B34A-488B-9D0F-5FDCC6E486A2}"/>
              </a:ext>
            </a:extLst>
          </p:cNvPr>
          <p:cNvSpPr txBox="1"/>
          <p:nvPr/>
        </p:nvSpPr>
        <p:spPr>
          <a:xfrm>
            <a:off x="2272363" y="5928051"/>
            <a:ext cx="9277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9950E0F6-E678-4CE0-AF43-48B53C7244B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4E1EE903-1F03-491D-8D2B-7B29E25CEB6D}"/>
              </a:ext>
            </a:extLst>
          </p:cNvPr>
          <p:cNvGrpSpPr/>
          <p:nvPr/>
        </p:nvGrpSpPr>
        <p:grpSpPr>
          <a:xfrm>
            <a:off x="2752602" y="6329139"/>
            <a:ext cx="2143122" cy="171474"/>
            <a:chOff x="733425" y="6437433"/>
            <a:chExt cx="2143122" cy="171474"/>
          </a:xfrm>
        </p:grpSpPr>
        <p:sp>
          <p:nvSpPr>
            <p:cNvPr id="21" name="TextovéPole 20">
              <a:extLst>
                <a:ext uri="{FF2B5EF4-FFF2-40B4-BE49-F238E27FC236}">
                  <a16:creationId xmlns:a16="http://schemas.microsoft.com/office/drawing/2014/main" id="{19F507A3-6C51-4C50-BDE0-FC7738777B62}"/>
                </a:ext>
              </a:extLst>
            </p:cNvPr>
            <p:cNvSpPr txBox="1"/>
            <p:nvPr/>
          </p:nvSpPr>
          <p:spPr>
            <a:xfrm>
              <a:off x="733425" y="644399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063859A2-26BC-4A8F-9CBD-1E6DA5E5E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253" y="6437433"/>
              <a:ext cx="1209844" cy="171474"/>
            </a:xfrm>
            <a:prstGeom prst="rect">
              <a:avLst/>
            </a:prstGeom>
          </p:spPr>
        </p:pic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7E1098C3-07DD-4573-8460-4393C3DC1884}"/>
              </a:ext>
            </a:extLst>
          </p:cNvPr>
          <p:cNvGrpSpPr/>
          <p:nvPr/>
        </p:nvGrpSpPr>
        <p:grpSpPr>
          <a:xfrm>
            <a:off x="550678" y="6338235"/>
            <a:ext cx="2143122" cy="171474"/>
            <a:chOff x="2185672" y="6586960"/>
            <a:chExt cx="2143122" cy="171474"/>
          </a:xfrm>
        </p:grpSpPr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8815FDE0-8005-4FD0-B810-5A94DCD100F2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03E96F25-4E74-4CBD-B919-655E3B7C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509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598679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381739" y="693361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nově diagnostikovaných případů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narůstají, rychlost avšak klesá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F19677A2-6823-47FB-9EBC-DF7D298B1A46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E852F3D7-8A4C-4C82-83DC-D58B6F3415C0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E2E1C9C0-0936-4B7C-B94A-468879589653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15BCE15F-49C5-4D36-BF77-5A4B4266D7E1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Zahnutá šipka nahoru 25">
            <a:extLst>
              <a:ext uri="{FF2B5EF4-FFF2-40B4-BE49-F238E27FC236}">
                <a16:creationId xmlns:a16="http://schemas.microsoft.com/office/drawing/2014/main" id="{00325E53-B662-4A4A-BEF6-05DF3AB68B54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Zahnutá šipka nahoru 25">
            <a:extLst>
              <a:ext uri="{FF2B5EF4-FFF2-40B4-BE49-F238E27FC236}">
                <a16:creationId xmlns:a16="http://schemas.microsoft.com/office/drawing/2014/main" id="{3D104656-0D3F-4BBA-A6F1-8B6D73AB64B5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Zahnutá šipka nahoru 25">
            <a:extLst>
              <a:ext uri="{FF2B5EF4-FFF2-40B4-BE49-F238E27FC236}">
                <a16:creationId xmlns:a16="http://schemas.microsoft.com/office/drawing/2014/main" id="{5119DEE8-1E38-4EB8-8F5A-DEB07565A565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Zahnutá šipka nahoru 25">
            <a:extLst>
              <a:ext uri="{FF2B5EF4-FFF2-40B4-BE49-F238E27FC236}">
                <a16:creationId xmlns:a16="http://schemas.microsoft.com/office/drawing/2014/main" id="{94EE29A2-AC9E-4574-9402-6123547A971C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Zahnutá šipka nahoru 25">
            <a:extLst>
              <a:ext uri="{FF2B5EF4-FFF2-40B4-BE49-F238E27FC236}">
                <a16:creationId xmlns:a16="http://schemas.microsoft.com/office/drawing/2014/main" id="{966FB02D-D758-4358-8FE6-2AB07D6D6587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7B521542-8F14-4B12-9C58-E574B1CE2ECE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7" name="Tabulka 4">
            <a:extLst>
              <a:ext uri="{FF2B5EF4-FFF2-40B4-BE49-F238E27FC236}">
                <a16:creationId xmlns:a16="http://schemas.microsoft.com/office/drawing/2014/main" id="{E1DD8FDC-AADD-498B-AD88-1814130AAA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12 272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28" name="TextovéPole 27">
            <a:extLst>
              <a:ext uri="{FF2B5EF4-FFF2-40B4-BE49-F238E27FC236}">
                <a16:creationId xmlns:a16="http://schemas.microsoft.com/office/drawing/2014/main" id="{A08AFF73-E8E3-4D1C-B41A-F4F3E254CF4B}"/>
              </a:ext>
            </a:extLst>
          </p:cNvPr>
          <p:cNvSpPr txBox="1"/>
          <p:nvPr/>
        </p:nvSpPr>
        <p:spPr>
          <a:xfrm>
            <a:off x="180377" y="1221894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21. 1.–27. 1.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8ED32691-EB9F-4879-A260-F1948B113F22}"/>
              </a:ext>
            </a:extLst>
          </p:cNvPr>
          <p:cNvSpPr txBox="1"/>
          <p:nvPr/>
        </p:nvSpPr>
        <p:spPr>
          <a:xfrm>
            <a:off x="2231977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2BFD8942-2E15-491C-8EF8-366CA913151B}"/>
              </a:ext>
            </a:extLst>
          </p:cNvPr>
          <p:cNvSpPr txBox="1"/>
          <p:nvPr/>
        </p:nvSpPr>
        <p:spPr>
          <a:xfrm>
            <a:off x="4199101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F7A0ABCD-A179-4F38-8A9A-EFBCAAE4AC63}"/>
              </a:ext>
            </a:extLst>
          </p:cNvPr>
          <p:cNvSpPr txBox="1"/>
          <p:nvPr/>
        </p:nvSpPr>
        <p:spPr>
          <a:xfrm>
            <a:off x="6163238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0CF5394-5A69-4072-93B3-E86ABF8AD532}"/>
              </a:ext>
            </a:extLst>
          </p:cNvPr>
          <p:cNvSpPr txBox="1"/>
          <p:nvPr/>
        </p:nvSpPr>
        <p:spPr>
          <a:xfrm>
            <a:off x="8143595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" name="TextovéPole 40">
            <a:extLst>
              <a:ext uri="{FF2B5EF4-FFF2-40B4-BE49-F238E27FC236}">
                <a16:creationId xmlns:a16="http://schemas.microsoft.com/office/drawing/2014/main" id="{4755886C-448F-4C20-B271-49CC23016F17}"/>
              </a:ext>
            </a:extLst>
          </p:cNvPr>
          <p:cNvSpPr txBox="1"/>
          <p:nvPr/>
        </p:nvSpPr>
        <p:spPr>
          <a:xfrm>
            <a:off x="10106414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</a:t>
            </a:r>
            <a:r>
              <a:rPr kumimoji="0" lang="cs-CZ" sz="16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.–5. </a:t>
            </a: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35" name="Tabulka 6">
            <a:extLst>
              <a:ext uri="{FF2B5EF4-FFF2-40B4-BE49-F238E27FC236}">
                <a16:creationId xmlns:a16="http://schemas.microsoft.com/office/drawing/2014/main" id="{0C288DFB-DB49-492A-88AF-6E8622CCDE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+3,0 %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+5,9 %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+13,0 %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+28,4 %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+14,8 %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093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4. 3.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031708"/>
              </p:ext>
            </p:extLst>
          </p:nvPr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229104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>
            <p:extLst/>
          </p:nvPr>
        </p:nvGraphicFramePr>
        <p:xfrm>
          <a:off x="506226" y="934057"/>
          <a:ext cx="11078969" cy="56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61A60986-249F-4FD7-AAA7-8BD13B1D7992}"/>
              </a:ext>
            </a:extLst>
          </p:cNvPr>
          <p:cNvCxnSpPr/>
          <p:nvPr/>
        </p:nvCxnSpPr>
        <p:spPr>
          <a:xfrm>
            <a:off x="7991450" y="1790849"/>
            <a:ext cx="635726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6D3E0B94-D581-4819-B5C9-9EB381E068C1}"/>
              </a:ext>
            </a:extLst>
          </p:cNvPr>
          <p:cNvSpPr txBox="1"/>
          <p:nvPr/>
        </p:nvSpPr>
        <p:spPr>
          <a:xfrm>
            <a:off x="8627176" y="1621575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111779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52440" y="184231"/>
            <a:ext cx="11800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rizika současného</a:t>
            </a:r>
            <a:r>
              <a:rPr kumimoji="0" lang="cs-CZ" sz="4400" b="1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4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stavu trvají</a:t>
            </a:r>
            <a:endParaRPr kumimoji="0" lang="cs-CZ" sz="4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 rot="2872147">
            <a:off x="3496849" y="996590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 rot="19062922">
            <a:off x="7978927" y="1008535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34180" y="1979540"/>
            <a:ext cx="41201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</a:t>
            </a: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silné komunitní</a:t>
            </a:r>
            <a:r>
              <a:rPr kumimoji="0" lang="cs-C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šíření </a:t>
            </a:r>
            <a:r>
              <a:rPr kumimoji="0" lang="cs-CZ" sz="2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nákazy, postupující šíření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britské </a:t>
            </a:r>
            <a:r>
              <a:rPr kumimoji="0" lang="cs-C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mutace viru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083910" y="1938291"/>
            <a:ext cx="48694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Vysoká obsazenost nemocnic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–</a:t>
            </a:r>
            <a:r>
              <a:rPr kumimoji="0" lang="cs-CZ" sz="26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 v některých regionech vysoce rizikový stav</a:t>
            </a:r>
            <a:endParaRPr kumimoji="0" lang="cs-CZ" sz="2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459168" y="1812527"/>
            <a:ext cx="768229" cy="2043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33220" y="3991823"/>
            <a:ext cx="950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velkého množství zranitelných pacientů (v pracovních </a:t>
            </a: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dnech průměrně &gt; 2 000)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522547" y="5244323"/>
            <a:ext cx="768229" cy="5145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72972" y="5913673"/>
            <a:ext cx="1106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 vyčerpání všech volných </a:t>
            </a:r>
            <a:r>
              <a:rPr lang="cs-CZ" sz="3600" b="1" dirty="0" smtClean="0">
                <a:solidFill>
                  <a:srgbClr val="C00000"/>
                </a:solidFill>
                <a:latin typeface="Calibri" panose="020F0502020204030204"/>
              </a:rPr>
              <a:t>kapacit </a:t>
            </a:r>
            <a:r>
              <a:rPr lang="cs-CZ" sz="3600" b="1" dirty="0" smtClean="0">
                <a:solidFill>
                  <a:srgbClr val="C00000"/>
                </a:solidFill>
              </a:rPr>
              <a:t>nemocniční péče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372972" y="4176489"/>
            <a:ext cx="76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  <a:endParaRPr lang="cs-CZ" sz="6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ovéPole 13"/>
          <p:cNvSpPr txBox="1"/>
          <p:nvPr/>
        </p:nvSpPr>
        <p:spPr>
          <a:xfrm>
            <a:off x="10642393" y="4155476"/>
            <a:ext cx="76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  <a:endParaRPr lang="cs-CZ" sz="6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64316" y="96457"/>
            <a:ext cx="11800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Významným rizikovým ukazatelem je vysoký</a:t>
            </a:r>
            <a:r>
              <a:rPr kumimoji="0" lang="cs-CZ" sz="3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podíl pozitivních diagnóz z provedených testů, zejména testů diagnosticky a klinicky indikovaných  </a:t>
            </a:r>
            <a:endParaRPr kumimoji="0" lang="cs-CZ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288926" y="5912527"/>
            <a:ext cx="1551709" cy="701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89608"/>
              </p:ext>
            </p:extLst>
          </p:nvPr>
        </p:nvGraphicFramePr>
        <p:xfrm>
          <a:off x="1787192" y="2082649"/>
          <a:ext cx="8555181" cy="2208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4423">
                  <a:extLst>
                    <a:ext uri="{9D8B030D-6E8A-4147-A177-3AD203B41FA5}">
                      <a16:colId xmlns:a16="http://schemas.microsoft.com/office/drawing/2014/main" val="4104651344"/>
                    </a:ext>
                  </a:extLst>
                </a:gridCol>
                <a:gridCol w="2612571">
                  <a:extLst>
                    <a:ext uri="{9D8B030D-6E8A-4147-A177-3AD203B41FA5}">
                      <a16:colId xmlns:a16="http://schemas.microsoft.com/office/drawing/2014/main" val="2729172497"/>
                    </a:ext>
                  </a:extLst>
                </a:gridCol>
                <a:gridCol w="2268187">
                  <a:extLst>
                    <a:ext uri="{9D8B030D-6E8A-4147-A177-3AD203B41FA5}">
                      <a16:colId xmlns:a16="http://schemas.microsoft.com/office/drawing/2014/main" val="2680672355"/>
                    </a:ext>
                  </a:extLst>
                </a:gridCol>
              </a:tblGrid>
              <a:tr h="8957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>
                          <a:effectLst/>
                        </a:rPr>
                        <a:t>Relativní pozitivita testů </a:t>
                      </a:r>
                      <a:endParaRPr lang="cs-CZ" sz="22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dle </a:t>
                      </a:r>
                      <a:r>
                        <a:rPr lang="cs-CZ" sz="2200" dirty="0">
                          <a:effectLst/>
                        </a:rPr>
                        <a:t>indikace 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>
                          <a:effectLst/>
                        </a:rPr>
                        <a:t>Za </a:t>
                      </a:r>
                      <a:r>
                        <a:rPr lang="cs-CZ" sz="2200" dirty="0" smtClean="0">
                          <a:effectLst/>
                        </a:rPr>
                        <a:t>4.3</a:t>
                      </a:r>
                      <a:r>
                        <a:rPr lang="cs-CZ" sz="2200" dirty="0">
                          <a:effectLst/>
                        </a:rPr>
                        <a:t>.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>
                          <a:effectLst/>
                        </a:rPr>
                        <a:t>7denní průměr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09864"/>
                  </a:ext>
                </a:extLst>
              </a:tr>
              <a:tr h="437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>
                          <a:effectLst/>
                        </a:rPr>
                        <a:t>Diagnostická indikace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39,1%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39,2%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7231162"/>
                  </a:ext>
                </a:extLst>
              </a:tr>
              <a:tr h="437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>
                          <a:effectLst/>
                        </a:rPr>
                        <a:t>Epidemiologická indikace</a:t>
                      </a:r>
                      <a:endParaRPr lang="cs-CZ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19,8%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21,2%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9930148"/>
                  </a:ext>
                </a:extLst>
              </a:tr>
              <a:tr h="437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>
                          <a:effectLst/>
                        </a:rPr>
                        <a:t>Preventivní a plošné testování</a:t>
                      </a:r>
                      <a:endParaRPr lang="cs-CZ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1,5%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cs-CZ" sz="2200" dirty="0" smtClean="0">
                          <a:effectLst/>
                        </a:rPr>
                        <a:t>1,6%</a:t>
                      </a:r>
                      <a:endParaRPr lang="cs-CZ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89390"/>
                  </a:ext>
                </a:extLst>
              </a:tr>
            </a:tbl>
          </a:graphicData>
        </a:graphic>
      </p:graphicFrame>
      <p:sp>
        <p:nvSpPr>
          <p:cNvPr id="8" name="TextovéPole 7"/>
          <p:cNvSpPr txBox="1"/>
          <p:nvPr/>
        </p:nvSpPr>
        <p:spPr>
          <a:xfrm>
            <a:off x="1097430" y="4622584"/>
            <a:ext cx="9934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Hodnoty téměř na</a:t>
            </a:r>
            <a:r>
              <a:rPr kumimoji="0" lang="cs-CZ" sz="300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 hranici 40% relativní pozitivity jsou velmi rizikové a ukazují na vysokou hladinu virové nálože v populaci. </a:t>
            </a:r>
            <a:endParaRPr kumimoji="0" lang="cs-CZ" sz="30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6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sz="2400" dirty="0">
                <a:latin typeface="+mn-lt"/>
              </a:rPr>
              <a:t>Podíl pozitivních testů: diagnostické </a:t>
            </a:r>
            <a:r>
              <a:rPr lang="cs-CZ" sz="2400" dirty="0" smtClean="0">
                <a:latin typeface="+mn-lt"/>
              </a:rPr>
              <a:t>a klinické indikace </a:t>
            </a:r>
            <a:endParaRPr lang="cs-CZ" sz="2400" dirty="0">
              <a:latin typeface="+mn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1676661" y="3684641"/>
            <a:ext cx="4358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813143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6081829" y="936131"/>
            <a:ext cx="5508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Relativní pozitivita těchto testů nyní v mírně rostoucím trendu osciluje kolem hodnoty 40%. Nicméně neeskaluje k stále vyšším hodnotám. Nastupující stagnace vývoje patrná v posledních dnech je prvním signálem zpomalení rychlosti šíření nákazy v populaci. </a:t>
            </a:r>
            <a:endParaRPr lang="cs-CZ" dirty="0"/>
          </a:p>
        </p:txBody>
      </p:sp>
      <p:sp>
        <p:nvSpPr>
          <p:cNvPr id="4" name="Šipka doprava 3"/>
          <p:cNvSpPr/>
          <p:nvPr/>
        </p:nvSpPr>
        <p:spPr>
          <a:xfrm rot="10800000">
            <a:off x="5318960" y="1282453"/>
            <a:ext cx="597633" cy="78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Šipka doprava 9"/>
          <p:cNvSpPr/>
          <p:nvPr/>
        </p:nvSpPr>
        <p:spPr>
          <a:xfrm rot="5400000">
            <a:off x="10822484" y="2224951"/>
            <a:ext cx="597633" cy="78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89035A64-0D86-4F2C-896C-E1196488E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40811"/>
              </p:ext>
            </p:extLst>
          </p:nvPr>
        </p:nvGraphicFramePr>
        <p:xfrm>
          <a:off x="1800104" y="791193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 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27.02.2021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28.02.2021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01.03.2021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02.03.2021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03.03.2021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04.03.2021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05.03.2021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31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702688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80995D50-4776-4506-93F8-6BD71CF7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76062"/>
              </p:ext>
            </p:extLst>
          </p:nvPr>
        </p:nvGraphicFramePr>
        <p:xfrm>
          <a:off x="6753508" y="1475118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82 777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66 886 (80,8%)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641322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symptomatičtí N = 39 383 (47,6%)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734207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27 503 (33,2%)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267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15 891 (19,2%)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7028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 = 10 478 (12,7%)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61272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1476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5 413 (6,5%)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248792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02BDD7-27C5-406C-B27E-8A4113784C2E}"/>
              </a:ext>
            </a:extLst>
          </p:cNvPr>
          <p:cNvSpPr txBox="1"/>
          <p:nvPr/>
        </p:nvSpPr>
        <p:spPr>
          <a:xfrm>
            <a:off x="6132176" y="715317"/>
            <a:ext cx="2888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Období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22. 2. 2021–28. 2. 2021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273C70C-BF3A-479C-B97D-041BD72A5FE6}"/>
              </a:ext>
            </a:extLst>
          </p:cNvPr>
          <p:cNvCxnSpPr>
            <a:cxnSpLocks/>
            <a:stCxn id="66" idx="2"/>
            <a:endCxn id="69" idx="2"/>
          </p:cNvCxnSpPr>
          <p:nvPr/>
        </p:nvCxnSpPr>
        <p:spPr>
          <a:xfrm rot="10800000" flipH="1" flipV="1">
            <a:off x="6589011" y="1776253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619065E-C70A-4F46-9B4D-FF45C6BF4C7C}"/>
              </a:ext>
            </a:extLst>
          </p:cNvPr>
          <p:cNvCxnSpPr>
            <a:cxnSpLocks/>
            <a:stCxn id="72" idx="2"/>
            <a:endCxn id="67" idx="2"/>
          </p:cNvCxnSpPr>
          <p:nvPr/>
        </p:nvCxnSpPr>
        <p:spPr>
          <a:xfrm rot="10800000" flipH="1" flipV="1">
            <a:off x="6921087" y="2288647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C802AFD-2BC8-4452-896A-26E5308DB656}"/>
              </a:ext>
            </a:extLst>
          </p:cNvPr>
          <p:cNvCxnSpPr>
            <a:cxnSpLocks/>
            <a:stCxn id="72" idx="2"/>
            <a:endCxn id="68" idx="2"/>
          </p:cNvCxnSpPr>
          <p:nvPr/>
        </p:nvCxnSpPr>
        <p:spPr>
          <a:xfrm rot="10800000" flipH="1" flipV="1">
            <a:off x="6921087" y="2288647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C63DBA-271D-4D3D-A682-96B3613D4C60}"/>
              </a:ext>
            </a:extLst>
          </p:cNvPr>
          <p:cNvCxnSpPr>
            <a:cxnSpLocks/>
            <a:stCxn id="69" idx="2"/>
            <a:endCxn id="70" idx="2"/>
          </p:cNvCxnSpPr>
          <p:nvPr/>
        </p:nvCxnSpPr>
        <p:spPr>
          <a:xfrm rot="10800000" flipH="1" flipV="1">
            <a:off x="6921087" y="3930312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1A4609A-2730-4987-B1C5-A649D3E346BF}"/>
              </a:ext>
            </a:extLst>
          </p:cNvPr>
          <p:cNvCxnSpPr>
            <a:cxnSpLocks/>
            <a:stCxn id="69" idx="2"/>
            <a:endCxn id="71" idx="2"/>
          </p:cNvCxnSpPr>
          <p:nvPr/>
        </p:nvCxnSpPr>
        <p:spPr>
          <a:xfrm rot="10800000" flipH="1" flipV="1">
            <a:off x="6921087" y="3930313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7AAD94C-4532-4F9B-A342-53990B7830C9}"/>
              </a:ext>
            </a:extLst>
          </p:cNvPr>
          <p:cNvSpPr/>
          <p:nvPr/>
        </p:nvSpPr>
        <p:spPr>
          <a:xfrm>
            <a:off x="6589011" y="1722254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B25FD8-2C0B-4F9A-AA9B-E58400588461}"/>
              </a:ext>
            </a:extLst>
          </p:cNvPr>
          <p:cNvSpPr/>
          <p:nvPr/>
        </p:nvSpPr>
        <p:spPr>
          <a:xfrm>
            <a:off x="7401989" y="2788645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0163B7B-CA20-43C9-BDB5-5CDF0F87660A}"/>
              </a:ext>
            </a:extLst>
          </p:cNvPr>
          <p:cNvSpPr/>
          <p:nvPr/>
        </p:nvSpPr>
        <p:spPr>
          <a:xfrm>
            <a:off x="7401989" y="333176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694CB3-CDE4-4FC6-A949-BEEC193745E8}"/>
              </a:ext>
            </a:extLst>
          </p:cNvPr>
          <p:cNvSpPr/>
          <p:nvPr/>
        </p:nvSpPr>
        <p:spPr>
          <a:xfrm>
            <a:off x="6921087" y="387631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42FE78-64A6-4062-88BB-53893E6FD897}"/>
              </a:ext>
            </a:extLst>
          </p:cNvPr>
          <p:cNvSpPr/>
          <p:nvPr/>
        </p:nvSpPr>
        <p:spPr>
          <a:xfrm>
            <a:off x="7401989" y="4435466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472FCC-90E8-4D11-943B-F13221D595BE}"/>
              </a:ext>
            </a:extLst>
          </p:cNvPr>
          <p:cNvSpPr/>
          <p:nvPr/>
        </p:nvSpPr>
        <p:spPr>
          <a:xfrm>
            <a:off x="7401989" y="4965619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C1D709-B145-4522-AC77-3F0FCDCEC69A}"/>
              </a:ext>
            </a:extLst>
          </p:cNvPr>
          <p:cNvSpPr/>
          <p:nvPr/>
        </p:nvSpPr>
        <p:spPr>
          <a:xfrm>
            <a:off x="6921087" y="2234647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9B6F843-DC6A-477D-BDF3-A6F54EA9C29B}"/>
              </a:ext>
            </a:extLst>
          </p:cNvPr>
          <p:cNvCxnSpPr>
            <a:cxnSpLocks/>
            <a:stCxn id="66" idx="2"/>
            <a:endCxn id="72" idx="2"/>
          </p:cNvCxnSpPr>
          <p:nvPr/>
        </p:nvCxnSpPr>
        <p:spPr>
          <a:xfrm rot="10800000" flipH="1" flipV="1">
            <a:off x="6589011" y="1776253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véPole 2"/>
          <p:cNvSpPr txBox="1"/>
          <p:nvPr/>
        </p:nvSpPr>
        <p:spPr>
          <a:xfrm>
            <a:off x="554987" y="5897713"/>
            <a:ext cx="1124908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chemeClr val="bg1"/>
                </a:solidFill>
              </a:rPr>
              <a:t>Až 60 – 65 % nově diagnostikovaných případů jsou pacienti se symptomy a klinickými příznaky COVID-19. Tento vysoký podíl je rovněž indikátorem rizikovosti stávající epidemické situace. Antigenní testy se podílejí na denních pozitivních záchytech z cca 17 - 20%. 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F111E8D-1AA1-499E-9A1D-8C3F4659B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492734"/>
              </p:ext>
            </p:extLst>
          </p:nvPr>
        </p:nvGraphicFramePr>
        <p:xfrm>
          <a:off x="719486" y="1581994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13 074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10 760 (82,3%)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symptomatičtí N = 6 651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4 109 (31,4%)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2 314 (17,7%)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 = 1 505 (11,5%)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809 (6,2%)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sp>
        <p:nvSpPr>
          <p:cNvPr id="36" name="TextBox 18">
            <a:extLst>
              <a:ext uri="{FF2B5EF4-FFF2-40B4-BE49-F238E27FC236}">
                <a16:creationId xmlns:a16="http://schemas.microsoft.com/office/drawing/2014/main" id="{F87802C8-B4F5-40B3-877D-F3173E5C55DF}"/>
              </a:ext>
            </a:extLst>
          </p:cNvPr>
          <p:cNvSpPr txBox="1"/>
          <p:nvPr/>
        </p:nvSpPr>
        <p:spPr>
          <a:xfrm>
            <a:off x="98154" y="822193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Období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5.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3. 2021</a:t>
            </a:r>
          </a:p>
        </p:txBody>
      </p:sp>
      <p:cxnSp>
        <p:nvCxnSpPr>
          <p:cNvPr id="39" name="Connector: Elbow 27">
            <a:extLst>
              <a:ext uri="{FF2B5EF4-FFF2-40B4-BE49-F238E27FC236}">
                <a16:creationId xmlns:a16="http://schemas.microsoft.com/office/drawing/2014/main" id="{E15461F0-DBCA-44B3-AFC4-5694F927470E}"/>
              </a:ext>
            </a:extLst>
          </p:cNvPr>
          <p:cNvCxnSpPr>
            <a:cxnSpLocks/>
            <a:stCxn id="44" idx="2"/>
            <a:endCxn id="47" idx="2"/>
          </p:cNvCxnSpPr>
          <p:nvPr/>
        </p:nvCxnSpPr>
        <p:spPr>
          <a:xfrm rot="10800000" flipH="1" flipV="1">
            <a:off x="554989" y="1883129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28">
            <a:extLst>
              <a:ext uri="{FF2B5EF4-FFF2-40B4-BE49-F238E27FC236}">
                <a16:creationId xmlns:a16="http://schemas.microsoft.com/office/drawing/2014/main" id="{9271E85C-78F8-4C16-95BE-7AA494C7B8F4}"/>
              </a:ext>
            </a:extLst>
          </p:cNvPr>
          <p:cNvCxnSpPr>
            <a:cxnSpLocks/>
            <a:stCxn id="50" idx="2"/>
            <a:endCxn id="45" idx="2"/>
          </p:cNvCxnSpPr>
          <p:nvPr/>
        </p:nvCxnSpPr>
        <p:spPr>
          <a:xfrm rot="10800000" flipH="1" flipV="1">
            <a:off x="887065" y="2395523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9">
            <a:extLst>
              <a:ext uri="{FF2B5EF4-FFF2-40B4-BE49-F238E27FC236}">
                <a16:creationId xmlns:a16="http://schemas.microsoft.com/office/drawing/2014/main" id="{474FEBAB-195E-4F06-9191-A0CC61BE84DF}"/>
              </a:ext>
            </a:extLst>
          </p:cNvPr>
          <p:cNvCxnSpPr>
            <a:cxnSpLocks/>
            <a:stCxn id="50" idx="2"/>
            <a:endCxn id="46" idx="2"/>
          </p:cNvCxnSpPr>
          <p:nvPr/>
        </p:nvCxnSpPr>
        <p:spPr>
          <a:xfrm rot="10800000" flipH="1" flipV="1">
            <a:off x="887065" y="2395523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30">
            <a:extLst>
              <a:ext uri="{FF2B5EF4-FFF2-40B4-BE49-F238E27FC236}">
                <a16:creationId xmlns:a16="http://schemas.microsoft.com/office/drawing/2014/main" id="{7BADC4EC-AE28-436C-8F06-086171D52513}"/>
              </a:ext>
            </a:extLst>
          </p:cNvPr>
          <p:cNvCxnSpPr>
            <a:cxnSpLocks/>
            <a:stCxn id="47" idx="2"/>
            <a:endCxn id="48" idx="2"/>
          </p:cNvCxnSpPr>
          <p:nvPr/>
        </p:nvCxnSpPr>
        <p:spPr>
          <a:xfrm rot="10800000" flipH="1" flipV="1">
            <a:off x="887065" y="4037188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31">
            <a:extLst>
              <a:ext uri="{FF2B5EF4-FFF2-40B4-BE49-F238E27FC236}">
                <a16:creationId xmlns:a16="http://schemas.microsoft.com/office/drawing/2014/main" id="{57BD6D97-4B7C-4511-B572-1A288E246C80}"/>
              </a:ext>
            </a:extLst>
          </p:cNvPr>
          <p:cNvCxnSpPr>
            <a:cxnSpLocks/>
            <a:stCxn id="47" idx="2"/>
            <a:endCxn id="49" idx="2"/>
          </p:cNvCxnSpPr>
          <p:nvPr/>
        </p:nvCxnSpPr>
        <p:spPr>
          <a:xfrm rot="10800000" flipH="1" flipV="1">
            <a:off x="887065" y="4037189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7">
            <a:extLst>
              <a:ext uri="{FF2B5EF4-FFF2-40B4-BE49-F238E27FC236}">
                <a16:creationId xmlns:a16="http://schemas.microsoft.com/office/drawing/2014/main" id="{FAE8D145-8FEC-4B22-9DDC-0C5CCB6DFBE0}"/>
              </a:ext>
            </a:extLst>
          </p:cNvPr>
          <p:cNvSpPr/>
          <p:nvPr/>
        </p:nvSpPr>
        <p:spPr>
          <a:xfrm>
            <a:off x="554989" y="1829130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Oval 36">
            <a:extLst>
              <a:ext uri="{FF2B5EF4-FFF2-40B4-BE49-F238E27FC236}">
                <a16:creationId xmlns:a16="http://schemas.microsoft.com/office/drawing/2014/main" id="{E3F6BD1E-922A-4BC0-B4A6-4ACA15309ABA}"/>
              </a:ext>
            </a:extLst>
          </p:cNvPr>
          <p:cNvSpPr/>
          <p:nvPr/>
        </p:nvSpPr>
        <p:spPr>
          <a:xfrm>
            <a:off x="1367967" y="289552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Oval 37">
            <a:extLst>
              <a:ext uri="{FF2B5EF4-FFF2-40B4-BE49-F238E27FC236}">
                <a16:creationId xmlns:a16="http://schemas.microsoft.com/office/drawing/2014/main" id="{6E8A58F7-A37E-4A46-B91F-E1531FA7DBCF}"/>
              </a:ext>
            </a:extLst>
          </p:cNvPr>
          <p:cNvSpPr/>
          <p:nvPr/>
        </p:nvSpPr>
        <p:spPr>
          <a:xfrm>
            <a:off x="1367967" y="3438637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Oval 51">
            <a:extLst>
              <a:ext uri="{FF2B5EF4-FFF2-40B4-BE49-F238E27FC236}">
                <a16:creationId xmlns:a16="http://schemas.microsoft.com/office/drawing/2014/main" id="{E122BBD1-B781-45E1-93C9-27579E97D080}"/>
              </a:ext>
            </a:extLst>
          </p:cNvPr>
          <p:cNvSpPr/>
          <p:nvPr/>
        </p:nvSpPr>
        <p:spPr>
          <a:xfrm>
            <a:off x="887065" y="3983189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Oval 52">
            <a:extLst>
              <a:ext uri="{FF2B5EF4-FFF2-40B4-BE49-F238E27FC236}">
                <a16:creationId xmlns:a16="http://schemas.microsoft.com/office/drawing/2014/main" id="{E467B314-222D-4391-9E19-F81044FDCE57}"/>
              </a:ext>
            </a:extLst>
          </p:cNvPr>
          <p:cNvSpPr/>
          <p:nvPr/>
        </p:nvSpPr>
        <p:spPr>
          <a:xfrm>
            <a:off x="1367967" y="4542342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Oval 53">
            <a:extLst>
              <a:ext uri="{FF2B5EF4-FFF2-40B4-BE49-F238E27FC236}">
                <a16:creationId xmlns:a16="http://schemas.microsoft.com/office/drawing/2014/main" id="{FFAD26FE-83EB-4869-AEC9-A07D1787F937}"/>
              </a:ext>
            </a:extLst>
          </p:cNvPr>
          <p:cNvSpPr/>
          <p:nvPr/>
        </p:nvSpPr>
        <p:spPr>
          <a:xfrm>
            <a:off x="1367967" y="5072495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Oval 54">
            <a:extLst>
              <a:ext uri="{FF2B5EF4-FFF2-40B4-BE49-F238E27FC236}">
                <a16:creationId xmlns:a16="http://schemas.microsoft.com/office/drawing/2014/main" id="{16884E67-B8DF-4A7E-9B5A-352970057F35}"/>
              </a:ext>
            </a:extLst>
          </p:cNvPr>
          <p:cNvSpPr/>
          <p:nvPr/>
        </p:nvSpPr>
        <p:spPr>
          <a:xfrm>
            <a:off x="887065" y="234152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1" name="Connector: Elbow 55">
            <a:extLst>
              <a:ext uri="{FF2B5EF4-FFF2-40B4-BE49-F238E27FC236}">
                <a16:creationId xmlns:a16="http://schemas.microsoft.com/office/drawing/2014/main" id="{78F98DE0-687E-41A7-A543-4683BA96AB1A}"/>
              </a:ext>
            </a:extLst>
          </p:cNvPr>
          <p:cNvCxnSpPr>
            <a:cxnSpLocks/>
            <a:stCxn id="44" idx="2"/>
            <a:endCxn id="50" idx="2"/>
          </p:cNvCxnSpPr>
          <p:nvPr/>
        </p:nvCxnSpPr>
        <p:spPr>
          <a:xfrm rot="10800000" flipH="1" flipV="1">
            <a:off x="554989" y="1883129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34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1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2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3.xml><?xml version="1.0" encoding="utf-8"?>
<a:theme xmlns:a="http://schemas.openxmlformats.org/drawingml/2006/main" name="10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8.xml><?xml version="1.0" encoding="utf-8"?>
<a:theme xmlns:a="http://schemas.openxmlformats.org/drawingml/2006/main" name="5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Override1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14926</TotalTime>
  <Words>6697</Words>
  <Application>Microsoft Office PowerPoint</Application>
  <PresentationFormat>Širokoúhlá obrazovka</PresentationFormat>
  <Paragraphs>2001</Paragraphs>
  <Slides>51</Slides>
  <Notes>26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13</vt:i4>
      </vt:variant>
      <vt:variant>
        <vt:lpstr>Nadpisy snímků</vt:lpstr>
      </vt:variant>
      <vt:variant>
        <vt:i4>51</vt:i4>
      </vt:variant>
    </vt:vector>
  </HeadingPairs>
  <TitlesOfParts>
    <vt:vector size="71" baseType="lpstr">
      <vt:lpstr>Arial</vt:lpstr>
      <vt:lpstr>Arial (Základní text)</vt:lpstr>
      <vt:lpstr>Arial Black</vt:lpstr>
      <vt:lpstr>Calibri</vt:lpstr>
      <vt:lpstr>Calibri Light</vt:lpstr>
      <vt:lpstr>Segoe UI</vt:lpstr>
      <vt:lpstr>Times New Roman</vt:lpstr>
      <vt:lpstr>Motiv Office</vt:lpstr>
      <vt:lpstr>1_Motiv systému Office</vt:lpstr>
      <vt:lpstr>2_Motiv Office</vt:lpstr>
      <vt:lpstr>6_Motiv Office</vt:lpstr>
      <vt:lpstr>Office Theme</vt:lpstr>
      <vt:lpstr>4_Motiv Office</vt:lpstr>
      <vt:lpstr>1_Motiv Office</vt:lpstr>
      <vt:lpstr>5_Motiv Office</vt:lpstr>
      <vt:lpstr>7_Motiv Office</vt:lpstr>
      <vt:lpstr>8_Motiv Office</vt:lpstr>
      <vt:lpstr>3_Motiv Office</vt:lpstr>
      <vt:lpstr>9_Motiv Office</vt:lpstr>
      <vt:lpstr>10_Motiv Office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Počty nově diagnostikovaných pacientů: týdenní vývoj </vt:lpstr>
      <vt:lpstr>Prezentace aplikace PowerPoint</vt:lpstr>
      <vt:lpstr>Prezentace aplikace PowerPoint</vt:lpstr>
      <vt:lpstr>Podíl pozitivních testů: diagnostické a klinické indikace </vt:lpstr>
      <vt:lpstr>Typologie pozitivních případů</vt:lpstr>
      <vt:lpstr>Prezentace aplikace PowerPoint</vt:lpstr>
      <vt:lpstr>14 denní počet nových případů (na 100 000 obyv.) v ORP</vt:lpstr>
      <vt:lpstr>Nejvíce zatížené okresy dle nových případů za 14 dní na 100 000 obyvatel</vt:lpstr>
      <vt:lpstr>Nejvíce zatížené okresy dle nových případů za 14 dní na 100 000 obyvatel</vt:lpstr>
      <vt:lpstr>Vybrané ukazatele – srovnání regionů</vt:lpstr>
      <vt:lpstr>14denní incidence na 100 tisíc obyvatel</vt:lpstr>
      <vt:lpstr>14denní incidence 65+ na 100 tisíc obyvatel 65+</vt:lpstr>
      <vt:lpstr>14denní incidence 75+ na 100 tisíc obyvatel 75+</vt:lpstr>
      <vt:lpstr>Datová a informační základna  pro management pandemie COVID-19</vt:lpstr>
      <vt:lpstr>Prezentace aplikace PowerPoint</vt:lpstr>
      <vt:lpstr>Procentuální změna týdenního kumulativního počtu potvrzených případů</vt:lpstr>
      <vt:lpstr>Počet provedených testů v zemích EU a EHP</vt:lpstr>
      <vt:lpstr>Počet provedených testů v zemích EU a EHP</vt:lpstr>
      <vt:lpstr>Počet provedených testů v zemích EU a EHP  od 25.1. 2021 do 28.2.2021</vt:lpstr>
      <vt:lpstr>Datová a informační základna  pro management pandemie COVID-19</vt:lpstr>
      <vt:lpstr>Prezentace aplikace PowerPoint</vt:lpstr>
      <vt:lpstr>Prezentace aplikace PowerPoint</vt:lpstr>
      <vt:lpstr> Aktuální počty hospitalizovaných pacientů jsou extrémní a zejména v segmentu vysoce intenzivní péče začínají v nejvíce zatížených regionech limitně vyčerpávat dostupné kapacity.  </vt:lpstr>
      <vt:lpstr>Počty hospitalizovaných pacientů na JIP: týdenní vývoj</vt:lpstr>
      <vt:lpstr>Počty hosp. pacientů s UPV+ECMO: týdenní vývoj</vt:lpstr>
      <vt:lpstr>Prezentace aplikace PowerPoint</vt:lpstr>
      <vt:lpstr>Národní dispečink lůžkové péče</vt:lpstr>
      <vt:lpstr>Prezentace aplikace PowerPoint</vt:lpstr>
      <vt:lpstr>Prezentace aplikace PowerPoint</vt:lpstr>
      <vt:lpstr>Prezentace aplikace PowerPoint</vt:lpstr>
      <vt:lpstr>Vakcinovaní po regionech</vt:lpstr>
      <vt:lpstr>Vývoj celkového počtu aplikovaných dávek vakcín v čase </vt:lpstr>
      <vt:lpstr>Přehled dle místa bydliště</vt:lpstr>
      <vt:lpstr>Očkovaní v krajích (podle místa bydliště)</vt:lpstr>
      <vt:lpstr>Očkovaní dle vybraných skupin </vt:lpstr>
      <vt:lpstr>Vakcinace dle kategorií: dávky </vt:lpstr>
      <vt:lpstr>Registrace a očkování u seniorních skupin </vt:lpstr>
      <vt:lpstr>Očkovaní 80+ let – přehled podle regionů</vt:lpstr>
      <vt:lpstr>Prioritní skupiny pro očkování – aplikované dávky v čase</vt:lpstr>
      <vt:lpstr>Očkovaní aktivní zdravotničtí pracovníci do 70 let</vt:lpstr>
      <vt:lpstr>Podíl vykázaných očkování 2. dávkou v zemích EU a EHP</vt:lpstr>
      <vt:lpstr>Podíl vykázaných očkování 2. dávkou v zemích EU a EHP</vt:lpstr>
      <vt:lpstr>Datová a informační základna  pro management pandemie COVID-19</vt:lpstr>
      <vt:lpstr>Počty pracovníků ve zdravotnictví s nákazou COVID-19</vt:lpstr>
      <vt:lpstr>Počty pracovníků ve zdravotnictví s nákazou COVID-19</vt:lpstr>
      <vt:lpstr>Počty pracovníků v zařízeních sociálních služeb  s nákazou COVID-19</vt:lpstr>
      <vt:lpstr>Počty nově COVID-19 pozitivních pracovníků  v zařízeních sociálních služeb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2497</cp:revision>
  <dcterms:created xsi:type="dcterms:W3CDTF">2020-03-16T10:06:11Z</dcterms:created>
  <dcterms:modified xsi:type="dcterms:W3CDTF">2021-03-07T20:36:57Z</dcterms:modified>
</cp:coreProperties>
</file>